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5"/>
  </p:sldMasterIdLst>
  <p:notesMasterIdLst>
    <p:notesMasterId r:id="rId22"/>
  </p:notesMasterIdLst>
  <p:handoutMasterIdLst>
    <p:handoutMasterId r:id="rId23"/>
  </p:handoutMasterIdLst>
  <p:sldIdLst>
    <p:sldId id="256" r:id="rId6"/>
    <p:sldId id="265" r:id="rId7"/>
    <p:sldId id="270" r:id="rId8"/>
    <p:sldId id="267" r:id="rId9"/>
    <p:sldId id="284" r:id="rId10"/>
    <p:sldId id="294" r:id="rId11"/>
    <p:sldId id="295" r:id="rId12"/>
    <p:sldId id="290" r:id="rId13"/>
    <p:sldId id="296" r:id="rId14"/>
    <p:sldId id="297" r:id="rId15"/>
    <p:sldId id="291" r:id="rId16"/>
    <p:sldId id="292" r:id="rId17"/>
    <p:sldId id="298" r:id="rId18"/>
    <p:sldId id="293" r:id="rId19"/>
    <p:sldId id="289" r:id="rId20"/>
    <p:sldId id="264" r:id="rId2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  <a:srgbClr val="FF3300"/>
    <a:srgbClr val="FF6600"/>
    <a:srgbClr val="006A8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rednji slog 2 – poudarek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74" autoAdjust="0"/>
    <p:restoredTop sz="94660"/>
  </p:normalViewPr>
  <p:slideViewPr>
    <p:cSldViewPr>
      <p:cViewPr varScale="1">
        <p:scale>
          <a:sx n="106" d="100"/>
          <a:sy n="106" d="100"/>
        </p:scale>
        <p:origin x="1722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199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0" Type="http://schemas.openxmlformats.org/officeDocument/2006/relationships/slide" Target="slides/slide15.xml"/><Relationship Id="rId16" Type="http://schemas.openxmlformats.org/officeDocument/2006/relationships/slide" Target="slides/slide1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laden Borovič" userId="b42f88c1-a761-41f8-ba08-c119211cc4a8" providerId="ADAL" clId="{5DDEE7F4-0302-48B8-B0C5-57D6C19AFFE1}"/>
    <pc:docChg chg="undo custSel addSld delSld modSld sldOrd">
      <pc:chgData name="Mladen Borovič" userId="b42f88c1-a761-41f8-ba08-c119211cc4a8" providerId="ADAL" clId="{5DDEE7F4-0302-48B8-B0C5-57D6C19AFFE1}" dt="2025-10-28T15:24:29.958" v="3131" actId="20577"/>
      <pc:docMkLst>
        <pc:docMk/>
      </pc:docMkLst>
      <pc:sldChg chg="modSp mod">
        <pc:chgData name="Mladen Borovič" userId="b42f88c1-a761-41f8-ba08-c119211cc4a8" providerId="ADAL" clId="{5DDEE7F4-0302-48B8-B0C5-57D6C19AFFE1}" dt="2025-10-28T14:07:07.264" v="4" actId="14100"/>
        <pc:sldMkLst>
          <pc:docMk/>
          <pc:sldMk cId="2795377594" sldId="256"/>
        </pc:sldMkLst>
        <pc:spChg chg="mod">
          <ac:chgData name="Mladen Borovič" userId="b42f88c1-a761-41f8-ba08-c119211cc4a8" providerId="ADAL" clId="{5DDEE7F4-0302-48B8-B0C5-57D6C19AFFE1}" dt="2025-10-28T14:07:07.264" v="4" actId="14100"/>
          <ac:spMkLst>
            <pc:docMk/>
            <pc:sldMk cId="2795377594" sldId="256"/>
            <ac:spMk id="3" creationId="{00000000-0000-0000-0000-000000000000}"/>
          </ac:spMkLst>
        </pc:spChg>
      </pc:sldChg>
      <pc:sldChg chg="modSp mod">
        <pc:chgData name="Mladen Borovič" userId="b42f88c1-a761-41f8-ba08-c119211cc4a8" providerId="ADAL" clId="{5DDEE7F4-0302-48B8-B0C5-57D6C19AFFE1}" dt="2025-10-28T15:23:17.756" v="3128" actId="207"/>
        <pc:sldMkLst>
          <pc:docMk/>
          <pc:sldMk cId="2052955499" sldId="265"/>
        </pc:sldMkLst>
        <pc:spChg chg="mod">
          <ac:chgData name="Mladen Borovič" userId="b42f88c1-a761-41f8-ba08-c119211cc4a8" providerId="ADAL" clId="{5DDEE7F4-0302-48B8-B0C5-57D6C19AFFE1}" dt="2025-10-28T15:23:17.756" v="3128" actId="207"/>
          <ac:spMkLst>
            <pc:docMk/>
            <pc:sldMk cId="2052955499" sldId="265"/>
            <ac:spMk id="4" creationId="{00000000-0000-0000-0000-000000000000}"/>
          </ac:spMkLst>
        </pc:spChg>
      </pc:sldChg>
      <pc:sldChg chg="modSp add mod">
        <pc:chgData name="Mladen Borovič" userId="b42f88c1-a761-41f8-ba08-c119211cc4a8" providerId="ADAL" clId="{5DDEE7F4-0302-48B8-B0C5-57D6C19AFFE1}" dt="2025-10-28T14:09:40.345" v="171" actId="20577"/>
        <pc:sldMkLst>
          <pc:docMk/>
          <pc:sldMk cId="434891184" sldId="267"/>
        </pc:sldMkLst>
        <pc:spChg chg="mod">
          <ac:chgData name="Mladen Borovič" userId="b42f88c1-a761-41f8-ba08-c119211cc4a8" providerId="ADAL" clId="{5DDEE7F4-0302-48B8-B0C5-57D6C19AFFE1}" dt="2025-10-28T14:09:40.345" v="171" actId="20577"/>
          <ac:spMkLst>
            <pc:docMk/>
            <pc:sldMk cId="434891184" sldId="267"/>
            <ac:spMk id="4" creationId="{70907F58-46A2-779B-E90C-728AA1136A33}"/>
          </ac:spMkLst>
        </pc:spChg>
      </pc:sldChg>
      <pc:sldChg chg="modSp mod">
        <pc:chgData name="Mladen Borovič" userId="b42f88c1-a761-41f8-ba08-c119211cc4a8" providerId="ADAL" clId="{5DDEE7F4-0302-48B8-B0C5-57D6C19AFFE1}" dt="2025-10-28T15:24:15.704" v="3130" actId="114"/>
        <pc:sldMkLst>
          <pc:docMk/>
          <pc:sldMk cId="464902748" sldId="270"/>
        </pc:sldMkLst>
        <pc:spChg chg="mod">
          <ac:chgData name="Mladen Borovič" userId="b42f88c1-a761-41f8-ba08-c119211cc4a8" providerId="ADAL" clId="{5DDEE7F4-0302-48B8-B0C5-57D6C19AFFE1}" dt="2025-10-28T15:24:15.704" v="3130" actId="114"/>
          <ac:spMkLst>
            <pc:docMk/>
            <pc:sldMk cId="464902748" sldId="270"/>
            <ac:spMk id="4" creationId="{00000000-0000-0000-0000-000000000000}"/>
          </ac:spMkLst>
        </pc:spChg>
      </pc:sldChg>
      <pc:sldChg chg="modSp add mod">
        <pc:chgData name="Mladen Borovič" userId="b42f88c1-a761-41f8-ba08-c119211cc4a8" providerId="ADAL" clId="{5DDEE7F4-0302-48B8-B0C5-57D6C19AFFE1}" dt="2025-10-28T15:24:29.958" v="3131" actId="20577"/>
        <pc:sldMkLst>
          <pc:docMk/>
          <pc:sldMk cId="2367845497" sldId="284"/>
        </pc:sldMkLst>
        <pc:spChg chg="mod">
          <ac:chgData name="Mladen Borovič" userId="b42f88c1-a761-41f8-ba08-c119211cc4a8" providerId="ADAL" clId="{5DDEE7F4-0302-48B8-B0C5-57D6C19AFFE1}" dt="2025-10-28T14:11:32.157" v="173" actId="20577"/>
          <ac:spMkLst>
            <pc:docMk/>
            <pc:sldMk cId="2367845497" sldId="284"/>
            <ac:spMk id="3" creationId="{CB00E04C-D31B-ED3D-ED62-F5F3ECE88FCF}"/>
          </ac:spMkLst>
        </pc:spChg>
        <pc:spChg chg="mod">
          <ac:chgData name="Mladen Borovič" userId="b42f88c1-a761-41f8-ba08-c119211cc4a8" providerId="ADAL" clId="{5DDEE7F4-0302-48B8-B0C5-57D6C19AFFE1}" dt="2025-10-28T15:24:29.958" v="3131" actId="20577"/>
          <ac:spMkLst>
            <pc:docMk/>
            <pc:sldMk cId="2367845497" sldId="284"/>
            <ac:spMk id="4" creationId="{7260B581-509F-41C9-B2A6-1C27746E6F41}"/>
          </ac:spMkLst>
        </pc:spChg>
      </pc:sldChg>
      <pc:sldChg chg="modSp add mod">
        <pc:chgData name="Mladen Borovič" userId="b42f88c1-a761-41f8-ba08-c119211cc4a8" providerId="ADAL" clId="{5DDEE7F4-0302-48B8-B0C5-57D6C19AFFE1}" dt="2025-10-28T15:22:45.201" v="3127" actId="20577"/>
        <pc:sldMkLst>
          <pc:docMk/>
          <pc:sldMk cId="1437674498" sldId="289"/>
        </pc:sldMkLst>
        <pc:spChg chg="mod">
          <ac:chgData name="Mladen Borovič" userId="b42f88c1-a761-41f8-ba08-c119211cc4a8" providerId="ADAL" clId="{5DDEE7F4-0302-48B8-B0C5-57D6C19AFFE1}" dt="2025-10-28T15:22:45.201" v="3127" actId="20577"/>
          <ac:spMkLst>
            <pc:docMk/>
            <pc:sldMk cId="1437674498" sldId="289"/>
            <ac:spMk id="4" creationId="{00000000-0000-0000-0000-000000000000}"/>
          </ac:spMkLst>
        </pc:spChg>
      </pc:sldChg>
      <pc:sldChg chg="addSp delSp modSp add mod">
        <pc:chgData name="Mladen Borovič" userId="b42f88c1-a761-41f8-ba08-c119211cc4a8" providerId="ADAL" clId="{5DDEE7F4-0302-48B8-B0C5-57D6C19AFFE1}" dt="2025-10-28T15:03:03.967" v="1359" actId="1076"/>
        <pc:sldMkLst>
          <pc:docMk/>
          <pc:sldMk cId="1373275916" sldId="290"/>
        </pc:sldMkLst>
        <pc:spChg chg="mod">
          <ac:chgData name="Mladen Borovič" userId="b42f88c1-a761-41f8-ba08-c119211cc4a8" providerId="ADAL" clId="{5DDEE7F4-0302-48B8-B0C5-57D6C19AFFE1}" dt="2025-10-28T15:02:33.465" v="1351" actId="20577"/>
          <ac:spMkLst>
            <pc:docMk/>
            <pc:sldMk cId="1373275916" sldId="290"/>
            <ac:spMk id="3" creationId="{5A6F0033-7D10-7D14-9338-1CFCF7C78A86}"/>
          </ac:spMkLst>
        </pc:spChg>
        <pc:picChg chg="add mod">
          <ac:chgData name="Mladen Borovič" userId="b42f88c1-a761-41f8-ba08-c119211cc4a8" providerId="ADAL" clId="{5DDEE7F4-0302-48B8-B0C5-57D6C19AFFE1}" dt="2025-10-28T15:03:03.967" v="1359" actId="1076"/>
          <ac:picMkLst>
            <pc:docMk/>
            <pc:sldMk cId="1373275916" sldId="290"/>
            <ac:picMk id="7" creationId="{0CB86E68-C587-E12C-F16B-D3513D510977}"/>
          </ac:picMkLst>
        </pc:picChg>
      </pc:sldChg>
      <pc:sldChg chg="addSp modSp add mod">
        <pc:chgData name="Mladen Borovič" userId="b42f88c1-a761-41f8-ba08-c119211cc4a8" providerId="ADAL" clId="{5DDEE7F4-0302-48B8-B0C5-57D6C19AFFE1}" dt="2025-10-28T15:12:10.117" v="2200" actId="207"/>
        <pc:sldMkLst>
          <pc:docMk/>
          <pc:sldMk cId="2858556112" sldId="291"/>
        </pc:sldMkLst>
        <pc:spChg chg="mod">
          <ac:chgData name="Mladen Borovič" userId="b42f88c1-a761-41f8-ba08-c119211cc4a8" providerId="ADAL" clId="{5DDEE7F4-0302-48B8-B0C5-57D6C19AFFE1}" dt="2025-10-28T15:10:16.010" v="1995" actId="20577"/>
          <ac:spMkLst>
            <pc:docMk/>
            <pc:sldMk cId="2858556112" sldId="291"/>
            <ac:spMk id="3" creationId="{4BE27533-BECA-60A2-DD96-074808BFB730}"/>
          </ac:spMkLst>
        </pc:spChg>
        <pc:spChg chg="mod">
          <ac:chgData name="Mladen Borovič" userId="b42f88c1-a761-41f8-ba08-c119211cc4a8" providerId="ADAL" clId="{5DDEE7F4-0302-48B8-B0C5-57D6C19AFFE1}" dt="2025-10-28T15:12:10.117" v="2200" actId="207"/>
          <ac:spMkLst>
            <pc:docMk/>
            <pc:sldMk cId="2858556112" sldId="291"/>
            <ac:spMk id="4" creationId="{3C4775CC-635C-CB85-81B6-551118926B13}"/>
          </ac:spMkLst>
        </pc:spChg>
        <pc:picChg chg="add mod">
          <ac:chgData name="Mladen Borovič" userId="b42f88c1-a761-41f8-ba08-c119211cc4a8" providerId="ADAL" clId="{5DDEE7F4-0302-48B8-B0C5-57D6C19AFFE1}" dt="2025-10-28T15:11:58.507" v="2198" actId="962"/>
          <ac:picMkLst>
            <pc:docMk/>
            <pc:sldMk cId="2858556112" sldId="291"/>
            <ac:picMk id="6" creationId="{687EDDE3-AD61-51CF-EAEA-AE8B150AA660}"/>
          </ac:picMkLst>
        </pc:picChg>
      </pc:sldChg>
      <pc:sldChg chg="modSp add mod">
        <pc:chgData name="Mladen Borovič" userId="b42f88c1-a761-41f8-ba08-c119211cc4a8" providerId="ADAL" clId="{5DDEE7F4-0302-48B8-B0C5-57D6C19AFFE1}" dt="2025-10-28T15:15:58.687" v="2656" actId="20577"/>
        <pc:sldMkLst>
          <pc:docMk/>
          <pc:sldMk cId="1692740273" sldId="292"/>
        </pc:sldMkLst>
        <pc:spChg chg="mod">
          <ac:chgData name="Mladen Borovič" userId="b42f88c1-a761-41f8-ba08-c119211cc4a8" providerId="ADAL" clId="{5DDEE7F4-0302-48B8-B0C5-57D6C19AFFE1}" dt="2025-10-28T15:12:33.568" v="2201" actId="20577"/>
          <ac:spMkLst>
            <pc:docMk/>
            <pc:sldMk cId="1692740273" sldId="292"/>
            <ac:spMk id="3" creationId="{79DCC15E-DA08-D8AE-5F21-2D90F2904788}"/>
          </ac:spMkLst>
        </pc:spChg>
        <pc:spChg chg="mod">
          <ac:chgData name="Mladen Borovič" userId="b42f88c1-a761-41f8-ba08-c119211cc4a8" providerId="ADAL" clId="{5DDEE7F4-0302-48B8-B0C5-57D6C19AFFE1}" dt="2025-10-28T15:15:58.687" v="2656" actId="20577"/>
          <ac:spMkLst>
            <pc:docMk/>
            <pc:sldMk cId="1692740273" sldId="292"/>
            <ac:spMk id="4" creationId="{2D8BA652-AE41-DBC0-4593-BB845D070F09}"/>
          </ac:spMkLst>
        </pc:spChg>
      </pc:sldChg>
      <pc:sldChg chg="modSp add mod">
        <pc:chgData name="Mladen Borovič" userId="b42f88c1-a761-41f8-ba08-c119211cc4a8" providerId="ADAL" clId="{5DDEE7F4-0302-48B8-B0C5-57D6C19AFFE1}" dt="2025-10-28T15:22:21.591" v="3120" actId="20577"/>
        <pc:sldMkLst>
          <pc:docMk/>
          <pc:sldMk cId="2716679959" sldId="293"/>
        </pc:sldMkLst>
        <pc:spChg chg="mod">
          <ac:chgData name="Mladen Borovič" userId="b42f88c1-a761-41f8-ba08-c119211cc4a8" providerId="ADAL" clId="{5DDEE7F4-0302-48B8-B0C5-57D6C19AFFE1}" dt="2025-10-28T15:18:00.663" v="2696" actId="20577"/>
          <ac:spMkLst>
            <pc:docMk/>
            <pc:sldMk cId="2716679959" sldId="293"/>
            <ac:spMk id="3" creationId="{F178D8DE-EA72-6BD1-F63C-202D50FCE5FD}"/>
          </ac:spMkLst>
        </pc:spChg>
        <pc:spChg chg="mod">
          <ac:chgData name="Mladen Borovič" userId="b42f88c1-a761-41f8-ba08-c119211cc4a8" providerId="ADAL" clId="{5DDEE7F4-0302-48B8-B0C5-57D6C19AFFE1}" dt="2025-10-28T15:22:21.591" v="3120" actId="20577"/>
          <ac:spMkLst>
            <pc:docMk/>
            <pc:sldMk cId="2716679959" sldId="293"/>
            <ac:spMk id="4" creationId="{09B2FB0A-F691-5E34-5953-2140118C952B}"/>
          </ac:spMkLst>
        </pc:spChg>
      </pc:sldChg>
      <pc:sldChg chg="addSp modSp add mod">
        <pc:chgData name="Mladen Borovič" userId="b42f88c1-a761-41f8-ba08-c119211cc4a8" providerId="ADAL" clId="{5DDEE7F4-0302-48B8-B0C5-57D6C19AFFE1}" dt="2025-10-28T15:00:23.396" v="1220" actId="20577"/>
        <pc:sldMkLst>
          <pc:docMk/>
          <pc:sldMk cId="2639258742" sldId="294"/>
        </pc:sldMkLst>
        <pc:spChg chg="mod">
          <ac:chgData name="Mladen Borovič" userId="b42f88c1-a761-41f8-ba08-c119211cc4a8" providerId="ADAL" clId="{5DDEE7F4-0302-48B8-B0C5-57D6C19AFFE1}" dt="2025-10-28T14:16:12.088" v="509" actId="20577"/>
          <ac:spMkLst>
            <pc:docMk/>
            <pc:sldMk cId="2639258742" sldId="294"/>
            <ac:spMk id="3" creationId="{BC4E2810-57DB-5681-8697-945161A987B2}"/>
          </ac:spMkLst>
        </pc:spChg>
        <pc:spChg chg="mod">
          <ac:chgData name="Mladen Borovič" userId="b42f88c1-a761-41f8-ba08-c119211cc4a8" providerId="ADAL" clId="{5DDEE7F4-0302-48B8-B0C5-57D6C19AFFE1}" dt="2025-10-28T14:55:52.079" v="1084" actId="20577"/>
          <ac:spMkLst>
            <pc:docMk/>
            <pc:sldMk cId="2639258742" sldId="294"/>
            <ac:spMk id="4" creationId="{D43178AB-3161-116C-68A7-B96C5F7540C7}"/>
          </ac:spMkLst>
        </pc:spChg>
        <pc:graphicFrameChg chg="add mod modGraphic">
          <ac:chgData name="Mladen Borovič" userId="b42f88c1-a761-41f8-ba08-c119211cc4a8" providerId="ADAL" clId="{5DDEE7F4-0302-48B8-B0C5-57D6C19AFFE1}" dt="2025-10-28T15:00:23.396" v="1220" actId="20577"/>
          <ac:graphicFrameMkLst>
            <pc:docMk/>
            <pc:sldMk cId="2639258742" sldId="294"/>
            <ac:graphicFrameMk id="5" creationId="{DA8F6BA6-A60D-4419-330C-74D673B3E137}"/>
          </ac:graphicFrameMkLst>
        </pc:graphicFrameChg>
        <pc:picChg chg="add mod ord">
          <ac:chgData name="Mladen Borovič" userId="b42f88c1-a761-41f8-ba08-c119211cc4a8" providerId="ADAL" clId="{5DDEE7F4-0302-48B8-B0C5-57D6C19AFFE1}" dt="2025-10-28T14:35:42.325" v="988" actId="1076"/>
          <ac:picMkLst>
            <pc:docMk/>
            <pc:sldMk cId="2639258742" sldId="294"/>
            <ac:picMk id="7" creationId="{91752589-CA8C-EFB0-B3A5-5AE973C4E98F}"/>
          </ac:picMkLst>
        </pc:picChg>
      </pc:sldChg>
      <pc:sldChg chg="addSp delSp modSp add mod">
        <pc:chgData name="Mladen Borovič" userId="b42f88c1-a761-41f8-ba08-c119211cc4a8" providerId="ADAL" clId="{5DDEE7F4-0302-48B8-B0C5-57D6C19AFFE1}" dt="2025-10-28T15:01:09.946" v="1253" actId="27614"/>
        <pc:sldMkLst>
          <pc:docMk/>
          <pc:sldMk cId="2065424526" sldId="295"/>
        </pc:sldMkLst>
        <pc:spChg chg="mod">
          <ac:chgData name="Mladen Borovič" userId="b42f88c1-a761-41f8-ba08-c119211cc4a8" providerId="ADAL" clId="{5DDEE7F4-0302-48B8-B0C5-57D6C19AFFE1}" dt="2025-10-28T14:36:07.004" v="1008" actId="20577"/>
          <ac:spMkLst>
            <pc:docMk/>
            <pc:sldMk cId="2065424526" sldId="295"/>
            <ac:spMk id="3" creationId="{D0D16D71-AB3A-B484-95DC-85D034F598F5}"/>
          </ac:spMkLst>
        </pc:spChg>
        <pc:spChg chg="mod">
          <ac:chgData name="Mladen Borovič" userId="b42f88c1-a761-41f8-ba08-c119211cc4a8" providerId="ADAL" clId="{5DDEE7F4-0302-48B8-B0C5-57D6C19AFFE1}" dt="2025-10-28T15:00:48.436" v="1249" actId="20577"/>
          <ac:spMkLst>
            <pc:docMk/>
            <pc:sldMk cId="2065424526" sldId="295"/>
            <ac:spMk id="4" creationId="{7BBDAEB5-2ECE-C989-4ADE-50A32EC357AD}"/>
          </ac:spMkLst>
        </pc:spChg>
        <pc:graphicFrameChg chg="mod modGraphic">
          <ac:chgData name="Mladen Borovič" userId="b42f88c1-a761-41f8-ba08-c119211cc4a8" providerId="ADAL" clId="{5DDEE7F4-0302-48B8-B0C5-57D6C19AFFE1}" dt="2025-10-28T15:00:35.635" v="1231" actId="20577"/>
          <ac:graphicFrameMkLst>
            <pc:docMk/>
            <pc:sldMk cId="2065424526" sldId="295"/>
            <ac:graphicFrameMk id="5" creationId="{D0671467-1F83-8D3F-C75C-F3328F44E72D}"/>
          </ac:graphicFrameMkLst>
        </pc:graphicFrameChg>
        <pc:picChg chg="add mod ord">
          <ac:chgData name="Mladen Borovič" userId="b42f88c1-a761-41f8-ba08-c119211cc4a8" providerId="ADAL" clId="{5DDEE7F4-0302-48B8-B0C5-57D6C19AFFE1}" dt="2025-10-28T15:01:09.946" v="1253" actId="27614"/>
          <ac:picMkLst>
            <pc:docMk/>
            <pc:sldMk cId="2065424526" sldId="295"/>
            <ac:picMk id="8" creationId="{6C6E5EBC-D1D4-24A6-3961-19BC03C2D016}"/>
          </ac:picMkLst>
        </pc:picChg>
      </pc:sldChg>
      <pc:sldChg chg="modSp add mod">
        <pc:chgData name="Mladen Borovič" userId="b42f88c1-a761-41f8-ba08-c119211cc4a8" providerId="ADAL" clId="{5DDEE7F4-0302-48B8-B0C5-57D6C19AFFE1}" dt="2025-10-28T15:10:08.983" v="1994" actId="20577"/>
        <pc:sldMkLst>
          <pc:docMk/>
          <pc:sldMk cId="2137142764" sldId="296"/>
        </pc:sldMkLst>
        <pc:spChg chg="mod">
          <ac:chgData name="Mladen Borovič" userId="b42f88c1-a761-41f8-ba08-c119211cc4a8" providerId="ADAL" clId="{5DDEE7F4-0302-48B8-B0C5-57D6C19AFFE1}" dt="2025-10-28T15:10:07.031" v="1993" actId="20577"/>
          <ac:spMkLst>
            <pc:docMk/>
            <pc:sldMk cId="2137142764" sldId="296"/>
            <ac:spMk id="3" creationId="{386A3217-3DBC-EBB3-AF23-542F30B27B4F}"/>
          </ac:spMkLst>
        </pc:spChg>
        <pc:spChg chg="mod">
          <ac:chgData name="Mladen Borovič" userId="b42f88c1-a761-41f8-ba08-c119211cc4a8" providerId="ADAL" clId="{5DDEE7F4-0302-48B8-B0C5-57D6C19AFFE1}" dt="2025-10-28T15:10:08.983" v="1994" actId="20577"/>
          <ac:spMkLst>
            <pc:docMk/>
            <pc:sldMk cId="2137142764" sldId="296"/>
            <ac:spMk id="4" creationId="{991ADE54-37E7-2E01-22C0-AD4B9ABE7AE5}"/>
          </ac:spMkLst>
        </pc:spChg>
      </pc:sldChg>
      <pc:sldChg chg="addSp delSp modSp add mod ord">
        <pc:chgData name="Mladen Borovič" userId="b42f88c1-a761-41f8-ba08-c119211cc4a8" providerId="ADAL" clId="{5DDEE7F4-0302-48B8-B0C5-57D6C19AFFE1}" dt="2025-10-28T15:10:03.481" v="1992" actId="1076"/>
        <pc:sldMkLst>
          <pc:docMk/>
          <pc:sldMk cId="4245508232" sldId="297"/>
        </pc:sldMkLst>
        <pc:picChg chg="add mod">
          <ac:chgData name="Mladen Borovič" userId="b42f88c1-a761-41f8-ba08-c119211cc4a8" providerId="ADAL" clId="{5DDEE7F4-0302-48B8-B0C5-57D6C19AFFE1}" dt="2025-10-28T15:10:03.481" v="1992" actId="1076"/>
          <ac:picMkLst>
            <pc:docMk/>
            <pc:sldMk cId="4245508232" sldId="297"/>
            <ac:picMk id="5" creationId="{D19B95D5-8814-C5D6-58D4-FCB653352DD1}"/>
          </ac:picMkLst>
        </pc:picChg>
      </pc:sldChg>
      <pc:sldChg chg="addSp delSp modSp add mod ord">
        <pc:chgData name="Mladen Borovič" userId="b42f88c1-a761-41f8-ba08-c119211cc4a8" providerId="ADAL" clId="{5DDEE7F4-0302-48B8-B0C5-57D6C19AFFE1}" dt="2025-10-28T15:17:41.563" v="2695" actId="1076"/>
        <pc:sldMkLst>
          <pc:docMk/>
          <pc:sldMk cId="2648669470" sldId="298"/>
        </pc:sldMkLst>
        <pc:spChg chg="add mod">
          <ac:chgData name="Mladen Borovič" userId="b42f88c1-a761-41f8-ba08-c119211cc4a8" providerId="ADAL" clId="{5DDEE7F4-0302-48B8-B0C5-57D6C19AFFE1}" dt="2025-10-28T15:17:29.874" v="2691" actId="1076"/>
          <ac:spMkLst>
            <pc:docMk/>
            <pc:sldMk cId="2648669470" sldId="298"/>
            <ac:spMk id="11" creationId="{3E027BA9-6DF8-C437-5FCF-29EBE4F008EF}"/>
          </ac:spMkLst>
        </pc:spChg>
        <pc:spChg chg="add mod">
          <ac:chgData name="Mladen Borovič" userId="b42f88c1-a761-41f8-ba08-c119211cc4a8" providerId="ADAL" clId="{5DDEE7F4-0302-48B8-B0C5-57D6C19AFFE1}" dt="2025-10-28T15:17:41.563" v="2695" actId="1076"/>
          <ac:spMkLst>
            <pc:docMk/>
            <pc:sldMk cId="2648669470" sldId="298"/>
            <ac:spMk id="12" creationId="{B909ADAC-CD81-B2E5-C6AE-DDC396C5D58A}"/>
          </ac:spMkLst>
        </pc:spChg>
        <pc:picChg chg="add mod">
          <ac:chgData name="Mladen Borovič" userId="b42f88c1-a761-41f8-ba08-c119211cc4a8" providerId="ADAL" clId="{5DDEE7F4-0302-48B8-B0C5-57D6C19AFFE1}" dt="2025-10-28T15:16:45.352" v="2672" actId="1076"/>
          <ac:picMkLst>
            <pc:docMk/>
            <pc:sldMk cId="2648669470" sldId="298"/>
            <ac:picMk id="6" creationId="{D1C55E98-E245-235A-8B06-118D78033477}"/>
          </ac:picMkLst>
        </pc:picChg>
        <pc:picChg chg="add mod">
          <ac:chgData name="Mladen Borovič" userId="b42f88c1-a761-41f8-ba08-c119211cc4a8" providerId="ADAL" clId="{5DDEE7F4-0302-48B8-B0C5-57D6C19AFFE1}" dt="2025-10-28T15:17:01.321" v="2679" actId="1076"/>
          <ac:picMkLst>
            <pc:docMk/>
            <pc:sldMk cId="2648669470" sldId="298"/>
            <ac:picMk id="8" creationId="{7B87086F-E6A3-CE0D-2C73-BAB400BF3BD1}"/>
          </ac:picMkLst>
        </pc:picChg>
        <pc:picChg chg="add mod">
          <ac:chgData name="Mladen Borovič" userId="b42f88c1-a761-41f8-ba08-c119211cc4a8" providerId="ADAL" clId="{5DDEE7F4-0302-48B8-B0C5-57D6C19AFFE1}" dt="2025-10-28T15:16:58.425" v="2678" actId="1076"/>
          <ac:picMkLst>
            <pc:docMk/>
            <pc:sldMk cId="2648669470" sldId="298"/>
            <ac:picMk id="10" creationId="{69013A13-DF90-0575-4F1B-B1913F74B3E9}"/>
          </ac:picMkLst>
        </pc:picChg>
      </pc:sldChg>
    </pc:docChg>
  </pc:docChgLst>
  <pc:docChgLst>
    <pc:chgData name="Mladen Borovič" userId="b42f88c1-a761-41f8-ba08-c119211cc4a8" providerId="ADAL" clId="{3D455846-2319-48C5-921F-9377D424E6A4}"/>
    <pc:docChg chg="modSld">
      <pc:chgData name="Mladen Borovič" userId="b42f88c1-a761-41f8-ba08-c119211cc4a8" providerId="ADAL" clId="{3D455846-2319-48C5-921F-9377D424E6A4}" dt="2025-11-04T12:55:20.510" v="0" actId="20577"/>
      <pc:docMkLst>
        <pc:docMk/>
      </pc:docMkLst>
      <pc:sldChg chg="modSp mod">
        <pc:chgData name="Mladen Borovič" userId="b42f88c1-a761-41f8-ba08-c119211cc4a8" providerId="ADAL" clId="{3D455846-2319-48C5-921F-9377D424E6A4}" dt="2025-11-04T12:55:20.510" v="0" actId="20577"/>
        <pc:sldMkLst>
          <pc:docMk/>
          <pc:sldMk cId="2858556112" sldId="291"/>
        </pc:sldMkLst>
        <pc:spChg chg="mod">
          <ac:chgData name="Mladen Borovič" userId="b42f88c1-a761-41f8-ba08-c119211cc4a8" providerId="ADAL" clId="{3D455846-2319-48C5-921F-9377D424E6A4}" dt="2025-11-04T12:55:20.510" v="0" actId="20577"/>
          <ac:spMkLst>
            <pc:docMk/>
            <pc:sldMk cId="2858556112" sldId="291"/>
            <ac:spMk id="4" creationId="{3C4775CC-635C-CB85-81B6-551118926B1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grada glav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Ograda datum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07825-8529-4B4B-97B0-58DFFD3405C8}" type="datetimeFigureOut">
              <a:rPr lang="sl-SI" smtClean="0"/>
              <a:t>04. 11. 2025</a:t>
            </a:fld>
            <a:endParaRPr lang="sl-SI"/>
          </a:p>
        </p:txBody>
      </p:sp>
      <p:sp>
        <p:nvSpPr>
          <p:cNvPr id="4" name="Ograda no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5" name="Ograda številke diapoz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06B28D-31DF-4F79-8439-A95A0F23783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9906273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F719EA-6195-4091-963B-595724FFC946}" type="datetimeFigureOut">
              <a:rPr lang="sl-SI" smtClean="0"/>
              <a:t>04. 11. 2025</a:t>
            </a:fld>
            <a:endParaRPr lang="sl-S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B775F-F8D6-4738-A0EF-069010D5B146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272381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B775F-F8D6-4738-A0EF-069010D5B146}" type="slidenum">
              <a:rPr lang="sl-SI" smtClean="0"/>
              <a:t>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47308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331640" y="1320801"/>
            <a:ext cx="6696744" cy="2684264"/>
          </a:xfrm>
        </p:spPr>
        <p:txBody>
          <a:bodyPr anchor="b"/>
          <a:lstStyle>
            <a:lvl1pPr algn="ctr">
              <a:defRPr sz="4400">
                <a:latin typeface="Calibri" pitchFamily="34" charset="0"/>
              </a:defRPr>
            </a:lvl1pPr>
          </a:lstStyle>
          <a:p>
            <a:pPr lvl="0"/>
            <a:r>
              <a:rPr lang="sl-SI" noProof="0"/>
              <a:t>Glavni naslov</a:t>
            </a:r>
            <a:endParaRPr lang="en-GB" noProof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331640" y="4221089"/>
            <a:ext cx="6688832" cy="172784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200">
                <a:solidFill>
                  <a:schemeClr val="bg1">
                    <a:lumMod val="65000"/>
                  </a:schemeClr>
                </a:solidFill>
                <a:latin typeface="Calibri" pitchFamily="34" charset="0"/>
              </a:defRPr>
            </a:lvl1pPr>
          </a:lstStyle>
          <a:p>
            <a:pPr lvl="0"/>
            <a:r>
              <a:rPr lang="sl-SI" noProof="0"/>
              <a:t>Podnaslov</a:t>
            </a:r>
            <a:endParaRPr lang="en-GB" noProof="0"/>
          </a:p>
        </p:txBody>
      </p:sp>
      <p:pic>
        <p:nvPicPr>
          <p:cNvPr id="2" name="Slika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260648"/>
            <a:ext cx="2448272" cy="1337064"/>
          </a:xfrm>
          <a:prstGeom prst="rect">
            <a:avLst/>
          </a:prstGeom>
        </p:spPr>
      </p:pic>
      <p:pic>
        <p:nvPicPr>
          <p:cNvPr id="7" name="Slika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49" y="6417559"/>
            <a:ext cx="380953" cy="323810"/>
          </a:xfrm>
          <a:prstGeom prst="rect">
            <a:avLst/>
          </a:prstGeom>
        </p:spPr>
      </p:pic>
      <p:sp>
        <p:nvSpPr>
          <p:cNvPr id="8" name="PoljeZBesedilom 7"/>
          <p:cNvSpPr txBox="1"/>
          <p:nvPr userDrawn="1"/>
        </p:nvSpPr>
        <p:spPr>
          <a:xfrm>
            <a:off x="488500" y="6440964"/>
            <a:ext cx="17892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l-SI" sz="1200" dirty="0">
                <a:solidFill>
                  <a:srgbClr val="000000"/>
                </a:solidFill>
              </a:rPr>
              <a:t>Inštitut za računalništvo</a:t>
            </a:r>
          </a:p>
        </p:txBody>
      </p:sp>
      <p:sp>
        <p:nvSpPr>
          <p:cNvPr id="10" name="PoljeZBesedilom 9"/>
          <p:cNvSpPr txBox="1"/>
          <p:nvPr userDrawn="1"/>
        </p:nvSpPr>
        <p:spPr>
          <a:xfrm>
            <a:off x="4998455" y="6464369"/>
            <a:ext cx="34050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l-SI" sz="1200" dirty="0">
                <a:solidFill>
                  <a:srgbClr val="000000"/>
                </a:solidFill>
              </a:rPr>
              <a:t>Laboratorij za heterogene računalniške sisteme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416" y="6290062"/>
            <a:ext cx="692322" cy="562512"/>
          </a:xfrm>
          <a:prstGeom prst="rect">
            <a:avLst/>
          </a:prstGeom>
        </p:spPr>
      </p:pic>
      <p:pic>
        <p:nvPicPr>
          <p:cNvPr id="1026" name="Picture 2" descr="http://cs.feri.um.si/site/assets/files/1066/logo_gemma.pn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413" y="5874056"/>
            <a:ext cx="69532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PoljeZBesedilom 9"/>
          <p:cNvSpPr txBox="1"/>
          <p:nvPr userDrawn="1"/>
        </p:nvSpPr>
        <p:spPr>
          <a:xfrm>
            <a:off x="3090881" y="5948934"/>
            <a:ext cx="53126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l-SI" sz="1200" dirty="0">
                <a:solidFill>
                  <a:srgbClr val="000000"/>
                </a:solidFill>
              </a:rPr>
              <a:t>Laboratorij za </a:t>
            </a:r>
            <a:r>
              <a:rPr lang="sl-SI" sz="1200" dirty="0" err="1">
                <a:solidFill>
                  <a:srgbClr val="000000"/>
                </a:solidFill>
              </a:rPr>
              <a:t>geoprostorsko</a:t>
            </a:r>
            <a:r>
              <a:rPr lang="sl-SI" sz="1200" dirty="0">
                <a:solidFill>
                  <a:srgbClr val="000000"/>
                </a:solidFill>
              </a:rPr>
              <a:t> modeliranje, multimedijo in umetno inteligenco</a:t>
            </a:r>
          </a:p>
        </p:txBody>
      </p:sp>
    </p:spTree>
    <p:extLst>
      <p:ext uri="{BB962C8B-B14F-4D97-AF65-F5344CB8AC3E}">
        <p14:creationId xmlns:p14="http://schemas.microsoft.com/office/powerpoint/2010/main" val="2241087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63396" y="6381328"/>
            <a:ext cx="898659" cy="392904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6A8E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sz="4400"/>
            </a:lvl1pPr>
          </a:lstStyle>
          <a:p>
            <a:r>
              <a:rPr lang="en-US"/>
              <a:t>Naslov strani</a:t>
            </a:r>
            <a:endParaRPr lang="sl-SI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685800" y="1628800"/>
            <a:ext cx="7772400" cy="46085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sl-SI" dirty="0"/>
              <a:t>Tekst</a:t>
            </a:r>
            <a:endParaRPr lang="en-US" dirty="0"/>
          </a:p>
          <a:p>
            <a:pPr lvl="1"/>
            <a:r>
              <a:rPr lang="sl-SI" dirty="0"/>
              <a:t>Druga raven</a:t>
            </a:r>
            <a:endParaRPr lang="en-US" dirty="0"/>
          </a:p>
          <a:p>
            <a:pPr lvl="2"/>
            <a:r>
              <a:rPr lang="sl-SI" dirty="0"/>
              <a:t>Tretja raven</a:t>
            </a:r>
            <a:endParaRPr lang="en-US" dirty="0"/>
          </a:p>
          <a:p>
            <a:pPr lvl="3"/>
            <a:r>
              <a:rPr lang="sl-SI" dirty="0"/>
              <a:t>Četrta raven</a:t>
            </a:r>
            <a:endParaRPr lang="en-US" dirty="0"/>
          </a:p>
          <a:p>
            <a:pPr lvl="4"/>
            <a:r>
              <a:rPr lang="sl-SI" dirty="0"/>
              <a:t>Peta raven</a:t>
            </a:r>
          </a:p>
        </p:txBody>
      </p:sp>
    </p:spTree>
    <p:extLst>
      <p:ext uri="{BB962C8B-B14F-4D97-AF65-F5344CB8AC3E}">
        <p14:creationId xmlns:p14="http://schemas.microsoft.com/office/powerpoint/2010/main" val="234246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85800" y="1628800"/>
            <a:ext cx="7772400" cy="46085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sl-SI"/>
              <a:t>Tekst</a:t>
            </a:r>
            <a:endParaRPr lang="en-US"/>
          </a:p>
          <a:p>
            <a:pPr lvl="1"/>
            <a:r>
              <a:rPr lang="sl-SI"/>
              <a:t>Druga raven</a:t>
            </a:r>
            <a:endParaRPr lang="en-US"/>
          </a:p>
          <a:p>
            <a:pPr lvl="2"/>
            <a:r>
              <a:rPr lang="sl-SI"/>
              <a:t>Tretja raven</a:t>
            </a:r>
            <a:endParaRPr lang="en-US"/>
          </a:p>
          <a:p>
            <a:pPr lvl="3"/>
            <a:r>
              <a:rPr lang="sl-SI"/>
              <a:t>Četrta raven</a:t>
            </a:r>
            <a:endParaRPr lang="en-US"/>
          </a:p>
          <a:p>
            <a:pPr lvl="4"/>
            <a:r>
              <a:rPr lang="sl-SI"/>
              <a:t>Peta raven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Naslov strani</a:t>
            </a:r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38483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3400" y="476673"/>
            <a:ext cx="8153400" cy="1047328"/>
          </a:xfrm>
        </p:spPr>
        <p:txBody>
          <a:bodyPr/>
          <a:lstStyle>
            <a:lvl1pPr algn="ctr">
              <a:defRPr sz="4400"/>
            </a:lvl1pPr>
          </a:lstStyle>
          <a:p>
            <a:r>
              <a:rPr lang="en-US"/>
              <a:t>Naslov strani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85800" y="1628800"/>
            <a:ext cx="3810000" cy="46085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l-SI"/>
              <a:t>Tekst</a:t>
            </a:r>
            <a:endParaRPr lang="en-US"/>
          </a:p>
          <a:p>
            <a:pPr lvl="1"/>
            <a:r>
              <a:rPr lang="sl-SI"/>
              <a:t>Druga raven</a:t>
            </a:r>
            <a:endParaRPr lang="en-US"/>
          </a:p>
          <a:p>
            <a:pPr lvl="2"/>
            <a:r>
              <a:rPr lang="sl-SI"/>
              <a:t>Tretja raven</a:t>
            </a:r>
            <a:endParaRPr lang="en-US"/>
          </a:p>
          <a:p>
            <a:pPr lvl="3"/>
            <a:r>
              <a:rPr lang="sl-SI"/>
              <a:t>Četrta raven</a:t>
            </a:r>
            <a:endParaRPr lang="en-US"/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628800"/>
            <a:ext cx="3810000" cy="46085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l-SI"/>
              <a:t>Tekst</a:t>
            </a:r>
            <a:endParaRPr lang="en-US"/>
          </a:p>
          <a:p>
            <a:pPr lvl="1"/>
            <a:r>
              <a:rPr lang="sl-SI"/>
              <a:t>Druga raven</a:t>
            </a:r>
            <a:endParaRPr lang="en-US"/>
          </a:p>
          <a:p>
            <a:pPr lvl="2"/>
            <a:r>
              <a:rPr lang="sl-SI"/>
              <a:t>Tretja raven</a:t>
            </a:r>
            <a:endParaRPr lang="en-US"/>
          </a:p>
          <a:p>
            <a:pPr lvl="3"/>
            <a:r>
              <a:rPr lang="sl-SI"/>
              <a:t>Četrta raven</a:t>
            </a:r>
            <a:endParaRPr lang="en-US"/>
          </a:p>
          <a:p>
            <a:pPr lvl="4"/>
            <a:r>
              <a:rPr lang="sl-SI"/>
              <a:t>Peta raven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63396" y="6381328"/>
            <a:ext cx="898659" cy="392904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006A8E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91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3400" y="476673"/>
            <a:ext cx="8153400" cy="1047328"/>
          </a:xfrm>
        </p:spPr>
        <p:txBody>
          <a:bodyPr/>
          <a:lstStyle>
            <a:lvl1pPr algn="ctr">
              <a:defRPr sz="4400"/>
            </a:lvl1pPr>
          </a:lstStyle>
          <a:p>
            <a:r>
              <a:rPr lang="en-US"/>
              <a:t>Naslov strani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85800" y="1628800"/>
            <a:ext cx="3810000" cy="46085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l-SI"/>
              <a:t>Tekst</a:t>
            </a:r>
            <a:endParaRPr lang="en-US"/>
          </a:p>
          <a:p>
            <a:pPr lvl="1"/>
            <a:r>
              <a:rPr lang="sl-SI"/>
              <a:t>Druga raven</a:t>
            </a:r>
            <a:endParaRPr lang="en-US"/>
          </a:p>
          <a:p>
            <a:pPr lvl="2"/>
            <a:r>
              <a:rPr lang="sl-SI"/>
              <a:t>Tretja raven</a:t>
            </a:r>
            <a:endParaRPr lang="en-US"/>
          </a:p>
          <a:p>
            <a:pPr lvl="3"/>
            <a:r>
              <a:rPr lang="sl-SI"/>
              <a:t>Četrta raven</a:t>
            </a:r>
            <a:endParaRPr lang="en-US"/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628800"/>
            <a:ext cx="3810000" cy="46085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l-SI"/>
              <a:t>Tekst</a:t>
            </a:r>
            <a:endParaRPr lang="en-US"/>
          </a:p>
          <a:p>
            <a:pPr lvl="1"/>
            <a:r>
              <a:rPr lang="sl-SI"/>
              <a:t>Druga raven</a:t>
            </a:r>
            <a:endParaRPr lang="en-US"/>
          </a:p>
          <a:p>
            <a:pPr lvl="2"/>
            <a:r>
              <a:rPr lang="sl-SI"/>
              <a:t>Tretja raven</a:t>
            </a:r>
            <a:endParaRPr lang="en-US"/>
          </a:p>
          <a:p>
            <a:pPr lvl="3"/>
            <a:r>
              <a:rPr lang="sl-SI"/>
              <a:t>Četrta raven</a:t>
            </a:r>
            <a:endParaRPr lang="en-US"/>
          </a:p>
          <a:p>
            <a:pPr lvl="4"/>
            <a:r>
              <a:rPr lang="sl-SI"/>
              <a:t>Peta raven</a:t>
            </a:r>
          </a:p>
        </p:txBody>
      </p:sp>
    </p:spTree>
    <p:extLst>
      <p:ext uri="{BB962C8B-B14F-4D97-AF65-F5344CB8AC3E}">
        <p14:creationId xmlns:p14="http://schemas.microsoft.com/office/powerpoint/2010/main" val="1931776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3400" y="476673"/>
            <a:ext cx="8153400" cy="1047328"/>
          </a:xfrm>
        </p:spPr>
        <p:txBody>
          <a:bodyPr/>
          <a:lstStyle>
            <a:lvl1pPr algn="ctr">
              <a:defRPr sz="4400"/>
            </a:lvl1pPr>
          </a:lstStyle>
          <a:p>
            <a:r>
              <a:rPr lang="en-US"/>
              <a:t>Naslov strani</a:t>
            </a:r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63396" y="6381328"/>
            <a:ext cx="898659" cy="392904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6A8E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80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3400" y="476673"/>
            <a:ext cx="8153400" cy="1047328"/>
          </a:xfrm>
        </p:spPr>
        <p:txBody>
          <a:bodyPr/>
          <a:lstStyle>
            <a:lvl1pPr algn="ctr">
              <a:defRPr sz="4400"/>
            </a:lvl1pPr>
          </a:lstStyle>
          <a:p>
            <a:r>
              <a:rPr lang="en-US"/>
              <a:t>Naslov strani</a:t>
            </a:r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557107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8166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63396" y="6381328"/>
            <a:ext cx="898659" cy="392904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6A8E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sz="4400"/>
            </a:lvl1pPr>
          </a:lstStyle>
          <a:p>
            <a:r>
              <a:rPr lang="en-US"/>
              <a:t>Naslov strani</a:t>
            </a:r>
            <a:endParaRPr lang="sl-SI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685800" y="1628800"/>
            <a:ext cx="7772400" cy="46085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sl-SI" dirty="0"/>
              <a:t>Tekst</a:t>
            </a:r>
            <a:endParaRPr lang="en-US" dirty="0"/>
          </a:p>
          <a:p>
            <a:pPr lvl="1"/>
            <a:r>
              <a:rPr lang="sl-SI" dirty="0"/>
              <a:t>Druga raven</a:t>
            </a:r>
            <a:endParaRPr lang="en-US" dirty="0"/>
          </a:p>
          <a:p>
            <a:pPr lvl="2"/>
            <a:r>
              <a:rPr lang="sl-SI" dirty="0"/>
              <a:t>Tretja raven</a:t>
            </a:r>
            <a:endParaRPr lang="en-US" dirty="0"/>
          </a:p>
          <a:p>
            <a:pPr lvl="3"/>
            <a:r>
              <a:rPr lang="sl-SI" dirty="0"/>
              <a:t>Četrta raven</a:t>
            </a:r>
            <a:endParaRPr lang="en-US" dirty="0"/>
          </a:p>
          <a:p>
            <a:pPr lvl="4"/>
            <a:r>
              <a:rPr lang="sl-SI" dirty="0"/>
              <a:t>Peta raven</a:t>
            </a:r>
          </a:p>
        </p:txBody>
      </p:sp>
    </p:spTree>
    <p:extLst>
      <p:ext uri="{BB962C8B-B14F-4D97-AF65-F5344CB8AC3E}">
        <p14:creationId xmlns:p14="http://schemas.microsoft.com/office/powerpoint/2010/main" val="307284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476673"/>
            <a:ext cx="8153400" cy="104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4C4C4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sl-SI"/>
              <a:t>Naslov strani</a:t>
            </a:r>
            <a:endParaRPr lang="en-GB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28800"/>
            <a:ext cx="7772400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4C4C4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l-SI"/>
              <a:t>Tekst</a:t>
            </a:r>
            <a:endParaRPr lang="en-US"/>
          </a:p>
          <a:p>
            <a:pPr lvl="1"/>
            <a:r>
              <a:rPr lang="sl-SI"/>
              <a:t>Druga raven</a:t>
            </a:r>
            <a:endParaRPr lang="en-US"/>
          </a:p>
          <a:p>
            <a:pPr lvl="2"/>
            <a:r>
              <a:rPr lang="sl-SI"/>
              <a:t>Tretja raven</a:t>
            </a:r>
            <a:endParaRPr lang="en-US"/>
          </a:p>
          <a:p>
            <a:pPr lvl="3"/>
            <a:r>
              <a:rPr lang="sl-SI"/>
              <a:t>Četrta raven</a:t>
            </a:r>
            <a:endParaRPr lang="en-US"/>
          </a:p>
          <a:p>
            <a:pPr lvl="4"/>
            <a:r>
              <a:rPr lang="sl-SI"/>
              <a:t>Peta raven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51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70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7" grpId="0" build="p" bldLvl="2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n"/>
        <a:defRPr sz="3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baseline="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320801"/>
            <a:ext cx="9144000" cy="2684264"/>
          </a:xfrm>
        </p:spPr>
        <p:txBody>
          <a:bodyPr/>
          <a:lstStyle/>
          <a:p>
            <a:pPr algn="ctr"/>
            <a:r>
              <a:rPr lang="en-SI" sz="3600" dirty="0" err="1"/>
              <a:t>Napredne</a:t>
            </a:r>
            <a:r>
              <a:rPr lang="en-SI" sz="3600" dirty="0"/>
              <a:t> </a:t>
            </a:r>
            <a:r>
              <a:rPr lang="en-SI" sz="3600" dirty="0" err="1"/>
              <a:t>arhitekture</a:t>
            </a:r>
            <a:r>
              <a:rPr lang="en-SI" sz="3600" dirty="0"/>
              <a:t> in </a:t>
            </a:r>
            <a:r>
              <a:rPr lang="en-SI" sz="3600" dirty="0" err="1"/>
              <a:t>učenje</a:t>
            </a:r>
            <a:r>
              <a:rPr lang="en-SI" sz="3600" dirty="0"/>
              <a:t> </a:t>
            </a:r>
            <a:r>
              <a:rPr lang="en-SI" sz="3600" dirty="0" err="1"/>
              <a:t>globokih</a:t>
            </a:r>
            <a:r>
              <a:rPr lang="en-SI" sz="3600" dirty="0"/>
              <a:t> </a:t>
            </a:r>
            <a:r>
              <a:rPr lang="en-SI" sz="3600" dirty="0" err="1"/>
              <a:t>nevronskih</a:t>
            </a:r>
            <a:r>
              <a:rPr lang="en-SI" sz="3600" dirty="0"/>
              <a:t> </a:t>
            </a:r>
            <a:r>
              <a:rPr lang="en-SI" sz="3600" dirty="0" err="1"/>
              <a:t>mrež</a:t>
            </a:r>
            <a:br>
              <a:rPr lang="en-GB" sz="3600" dirty="0"/>
            </a:br>
            <a:r>
              <a:rPr lang="en-GB" sz="3600" dirty="0"/>
              <a:t>(R-IT M</a:t>
            </a:r>
            <a:r>
              <a:rPr lang="en-SI" sz="3600" dirty="0"/>
              <a:t>AG</a:t>
            </a:r>
            <a:r>
              <a:rPr lang="en-GB" sz="3600" dirty="0"/>
              <a:t>)</a:t>
            </a:r>
            <a:endParaRPr lang="sl-SI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27584" y="4221088"/>
            <a:ext cx="6800800" cy="1727845"/>
          </a:xfrm>
        </p:spPr>
        <p:txBody>
          <a:bodyPr/>
          <a:lstStyle/>
          <a:p>
            <a:pPr algn="ctr"/>
            <a:r>
              <a:rPr lang="en-GB" dirty="0" err="1">
                <a:solidFill>
                  <a:schemeClr val="bg1">
                    <a:lumMod val="50000"/>
                  </a:schemeClr>
                </a:solidFill>
              </a:rPr>
              <a:t>Vaja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SI" dirty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 – </a:t>
            </a:r>
            <a:r>
              <a:rPr lang="en-SI" dirty="0">
                <a:solidFill>
                  <a:schemeClr val="bg1">
                    <a:lumMod val="50000"/>
                  </a:schemeClr>
                </a:solidFill>
              </a:rPr>
              <a:t>Nasprotnišk</a:t>
            </a:r>
            <a:r>
              <a:rPr lang="sl-SI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SI" dirty="0">
                <a:solidFill>
                  <a:schemeClr val="bg1">
                    <a:lumMod val="50000"/>
                  </a:schemeClr>
                </a:solidFill>
              </a:rPr>
              <a:t> nevronsk</a:t>
            </a:r>
            <a:r>
              <a:rPr lang="sl-SI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SI" dirty="0">
                <a:solidFill>
                  <a:schemeClr val="bg1">
                    <a:lumMod val="50000"/>
                  </a:schemeClr>
                </a:solidFill>
              </a:rPr>
              <a:t> mrež</a:t>
            </a:r>
            <a:r>
              <a:rPr lang="sl-SI" dirty="0">
                <a:solidFill>
                  <a:schemeClr val="bg1">
                    <a:lumMod val="50000"/>
                  </a:schemeClr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795377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86AC7-F2BE-9F69-FA0E-BCEEEC7C5B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BAD89B-4474-30F9-FA9B-04AC17250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2B2A44-3D16-62E8-BAC1-593686407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Pričakovani rezultati</a:t>
            </a:r>
          </a:p>
        </p:txBody>
      </p:sp>
      <p:pic>
        <p:nvPicPr>
          <p:cNvPr id="5" name="Picture 4" descr="A collage of different fruits&#10;&#10;AI-generated content may be incorrect.">
            <a:extLst>
              <a:ext uri="{FF2B5EF4-FFF2-40B4-BE49-F238E27FC236}">
                <a16:creationId xmlns:a16="http://schemas.microsoft.com/office/drawing/2014/main" id="{D19B95D5-8814-C5D6-58D4-FCB653352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415" y="1524001"/>
            <a:ext cx="4969170" cy="512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08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A3D45-738D-9F1E-0907-E0EAF4C57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1DADA3-E574-457C-45FD-220511D779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E27533-BECA-60A2-DD96-074808BFB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Sklop V</a:t>
            </a:r>
            <a:r>
              <a:rPr lang="sl-SI" dirty="0"/>
              <a:t>3</a:t>
            </a:r>
            <a:r>
              <a:rPr lang="en-SI" dirty="0"/>
              <a:t>.</a:t>
            </a:r>
            <a:r>
              <a:rPr lang="sl-SI" dirty="0"/>
              <a:t>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4775CC-635C-CB85-81B6-551118926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</p:spPr>
        <p:txBody>
          <a:bodyPr/>
          <a:lstStyle/>
          <a:p>
            <a:r>
              <a:rPr lang="sl-SI" sz="2000" dirty="0"/>
              <a:t>CycleGAN iz V3.2 naučite na podatkovni zbirki </a:t>
            </a:r>
            <a:r>
              <a:rPr lang="sl-SI" sz="2000" dirty="0">
                <a:solidFill>
                  <a:srgbClr val="0070C0"/>
                </a:solidFill>
              </a:rPr>
              <a:t>Summer2Winter Yosemite</a:t>
            </a:r>
          </a:p>
          <a:p>
            <a:pPr lvl="1"/>
            <a:r>
              <a:rPr lang="sl-SI" sz="1600" dirty="0"/>
              <a:t>Po potrebi spremenite </a:t>
            </a:r>
            <a:r>
              <a:rPr lang="sl-SI" sz="1600" dirty="0">
                <a:solidFill>
                  <a:srgbClr val="C00000"/>
                </a:solidFill>
              </a:rPr>
              <a:t>hiperparametre</a:t>
            </a:r>
            <a:r>
              <a:rPr lang="sl-SI" sz="1600" dirty="0"/>
              <a:t> in </a:t>
            </a:r>
            <a:r>
              <a:rPr lang="sl-SI" sz="1600" dirty="0">
                <a:solidFill>
                  <a:srgbClr val="C00000"/>
                </a:solidFill>
              </a:rPr>
              <a:t>arhitekturo</a:t>
            </a:r>
            <a:r>
              <a:rPr lang="sl-SI" sz="1600" dirty="0"/>
              <a:t> CycleGAN</a:t>
            </a:r>
          </a:p>
          <a:p>
            <a:pPr lvl="1"/>
            <a:endParaRPr lang="sl-SI" sz="1600" dirty="0"/>
          </a:p>
          <a:p>
            <a:r>
              <a:rPr lang="sl-SI" sz="2000" dirty="0"/>
              <a:t>Pričakovani rezultati</a:t>
            </a:r>
          </a:p>
          <a:p>
            <a:endParaRPr lang="sl-SI" sz="2000" dirty="0"/>
          </a:p>
          <a:p>
            <a:endParaRPr lang="sl-SI" sz="2000" dirty="0"/>
          </a:p>
          <a:p>
            <a:endParaRPr lang="sl-SI" sz="2000" dirty="0">
              <a:solidFill>
                <a:srgbClr val="C00000"/>
              </a:solidFill>
            </a:endParaRPr>
          </a:p>
          <a:p>
            <a:endParaRPr lang="sl-SI" sz="2000" dirty="0">
              <a:solidFill>
                <a:srgbClr val="C00000"/>
              </a:solidFill>
            </a:endParaRPr>
          </a:p>
          <a:p>
            <a:endParaRPr lang="sl-SI" sz="2000" dirty="0">
              <a:solidFill>
                <a:srgbClr val="C00000"/>
              </a:solidFill>
            </a:endParaRPr>
          </a:p>
          <a:p>
            <a:endParaRPr lang="sl-SI" sz="2000" dirty="0">
              <a:solidFill>
                <a:srgbClr val="C00000"/>
              </a:solidFill>
            </a:endParaRPr>
          </a:p>
          <a:p>
            <a:endParaRPr lang="sl-SI" sz="2000" dirty="0">
              <a:solidFill>
                <a:srgbClr val="C00000"/>
              </a:solidFill>
            </a:endParaRPr>
          </a:p>
          <a:p>
            <a:r>
              <a:rPr lang="en-SI" sz="2000" dirty="0" err="1">
                <a:solidFill>
                  <a:srgbClr val="000000"/>
                </a:solidFill>
              </a:rPr>
              <a:t>Sklop</a:t>
            </a:r>
            <a:r>
              <a:rPr lang="en-SI" sz="2000">
                <a:solidFill>
                  <a:srgbClr val="000000"/>
                </a:solidFill>
              </a:rPr>
              <a:t> V3.</a:t>
            </a:r>
            <a:r>
              <a:rPr lang="sl-SI" sz="2000" dirty="0">
                <a:solidFill>
                  <a:srgbClr val="000000"/>
                </a:solidFill>
              </a:rPr>
              <a:t>3</a:t>
            </a:r>
            <a:r>
              <a:rPr lang="en-SI" sz="2000" dirty="0">
                <a:solidFill>
                  <a:srgbClr val="000000"/>
                </a:solidFill>
              </a:rPr>
              <a:t> je vreden </a:t>
            </a:r>
            <a:r>
              <a:rPr lang="en-SI" sz="2000" dirty="0">
                <a:solidFill>
                  <a:srgbClr val="0070C0"/>
                </a:solidFill>
              </a:rPr>
              <a:t>10 točk</a:t>
            </a:r>
          </a:p>
          <a:p>
            <a:endParaRPr lang="en-SI" sz="2000" dirty="0">
              <a:solidFill>
                <a:srgbClr val="0070C0"/>
              </a:solidFill>
            </a:endParaRPr>
          </a:p>
          <a:p>
            <a:endParaRPr lang="en-SI" sz="2000" dirty="0"/>
          </a:p>
        </p:txBody>
      </p:sp>
      <p:pic>
        <p:nvPicPr>
          <p:cNvPr id="6" name="Picture 5" descr="A collage of different landscapes&#10;&#10;AI-generated content may be incorrect.">
            <a:extLst>
              <a:ext uri="{FF2B5EF4-FFF2-40B4-BE49-F238E27FC236}">
                <a16:creationId xmlns:a16="http://schemas.microsoft.com/office/drawing/2014/main" id="{687EDDE3-AD61-51CF-EAEA-AE8B150AA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2996952"/>
            <a:ext cx="628650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56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B25F8-03E3-0286-B274-5F3163A65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7FF57E-03E9-1014-CDBB-EAC0790880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DCC15E-DA08-D8AE-5F21-2D90F2904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Sklop V</a:t>
            </a:r>
            <a:r>
              <a:rPr lang="sl-SI" dirty="0"/>
              <a:t>3</a:t>
            </a:r>
            <a:r>
              <a:rPr lang="en-SI" dirty="0"/>
              <a:t>.</a:t>
            </a:r>
            <a:r>
              <a:rPr lang="sl-SI" dirty="0"/>
              <a:t>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8BA652-AE41-DBC0-4593-BB845D070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</p:spPr>
        <p:txBody>
          <a:bodyPr/>
          <a:lstStyle/>
          <a:p>
            <a:r>
              <a:rPr lang="sl-SI" sz="2000" dirty="0">
                <a:solidFill>
                  <a:srgbClr val="0070C0"/>
                </a:solidFill>
              </a:rPr>
              <a:t>Neural Style Transfer</a:t>
            </a:r>
            <a:r>
              <a:rPr lang="sl-SI" sz="2000" dirty="0">
                <a:solidFill>
                  <a:srgbClr val="000000"/>
                </a:solidFill>
              </a:rPr>
              <a:t> (NST) – Gatys et. al. (2015)</a:t>
            </a:r>
          </a:p>
          <a:p>
            <a:pPr lvl="1"/>
            <a:r>
              <a:rPr lang="sl-SI" sz="1600" dirty="0">
                <a:solidFill>
                  <a:srgbClr val="000000"/>
                </a:solidFill>
              </a:rPr>
              <a:t>Uporaba obstoječega modela </a:t>
            </a:r>
            <a:r>
              <a:rPr lang="sl-SI" sz="1600" dirty="0">
                <a:solidFill>
                  <a:srgbClr val="C00000"/>
                </a:solidFill>
              </a:rPr>
              <a:t>VGG19</a:t>
            </a:r>
          </a:p>
          <a:p>
            <a:pPr lvl="1"/>
            <a:r>
              <a:rPr lang="sl-SI" sz="1600" dirty="0">
                <a:solidFill>
                  <a:srgbClr val="000000"/>
                </a:solidFill>
              </a:rPr>
              <a:t>Funkcija izgube </a:t>
            </a:r>
            <a:r>
              <a:rPr lang="sl-SI" sz="1600" dirty="0">
                <a:solidFill>
                  <a:srgbClr val="C00000"/>
                </a:solidFill>
              </a:rPr>
              <a:t>vsebine</a:t>
            </a:r>
            <a:r>
              <a:rPr lang="sl-SI" sz="1600" dirty="0">
                <a:solidFill>
                  <a:srgbClr val="000000"/>
                </a:solidFill>
              </a:rPr>
              <a:t> (ang. content loss)</a:t>
            </a:r>
          </a:p>
          <a:p>
            <a:pPr lvl="1"/>
            <a:r>
              <a:rPr lang="sl-SI" sz="1600" dirty="0">
                <a:solidFill>
                  <a:srgbClr val="000000"/>
                </a:solidFill>
              </a:rPr>
              <a:t>Funkcija izgube </a:t>
            </a:r>
            <a:r>
              <a:rPr lang="sl-SI" sz="1600" dirty="0">
                <a:solidFill>
                  <a:srgbClr val="C00000"/>
                </a:solidFill>
              </a:rPr>
              <a:t>stila</a:t>
            </a:r>
            <a:r>
              <a:rPr lang="sl-SI" sz="1600" dirty="0">
                <a:solidFill>
                  <a:srgbClr val="000000"/>
                </a:solidFill>
              </a:rPr>
              <a:t> (ang. style loss)</a:t>
            </a:r>
          </a:p>
          <a:p>
            <a:pPr lvl="1"/>
            <a:r>
              <a:rPr lang="sl-SI" sz="1600" dirty="0">
                <a:solidFill>
                  <a:srgbClr val="000000"/>
                </a:solidFill>
              </a:rPr>
              <a:t>Optimizacijski algoritem </a:t>
            </a:r>
            <a:r>
              <a:rPr lang="sl-SI" sz="1600" dirty="0">
                <a:solidFill>
                  <a:srgbClr val="C00000"/>
                </a:solidFill>
              </a:rPr>
              <a:t>gradientni spust </a:t>
            </a:r>
            <a:r>
              <a:rPr lang="sl-SI" sz="1600" dirty="0">
                <a:solidFill>
                  <a:srgbClr val="000000"/>
                </a:solidFill>
              </a:rPr>
              <a:t>ali </a:t>
            </a:r>
            <a:r>
              <a:rPr lang="sl-SI" sz="1600" dirty="0">
                <a:solidFill>
                  <a:srgbClr val="0070C0"/>
                </a:solidFill>
              </a:rPr>
              <a:t>L-BFGS</a:t>
            </a:r>
          </a:p>
          <a:p>
            <a:endParaRPr lang="sl-SI" sz="2000" dirty="0">
              <a:solidFill>
                <a:srgbClr val="000000"/>
              </a:solidFill>
            </a:endParaRPr>
          </a:p>
          <a:p>
            <a:r>
              <a:rPr lang="sl-SI" sz="2000" dirty="0">
                <a:solidFill>
                  <a:srgbClr val="000000"/>
                </a:solidFill>
              </a:rPr>
              <a:t>"Moč" prenosa stila je odvisna od števila korakov procesiranja</a:t>
            </a:r>
          </a:p>
          <a:p>
            <a:pPr lvl="1"/>
            <a:r>
              <a:rPr lang="sl-SI" sz="1600" dirty="0">
                <a:solidFill>
                  <a:srgbClr val="0070C0"/>
                </a:solidFill>
              </a:rPr>
              <a:t>Pokažite postopen prenos stila pri 50, 100, 150, 200, 250 in 300 korakih</a:t>
            </a:r>
          </a:p>
          <a:p>
            <a:endParaRPr lang="sl-SI" sz="2000" b="1" dirty="0">
              <a:solidFill>
                <a:srgbClr val="C00000"/>
              </a:solidFill>
            </a:endParaRPr>
          </a:p>
          <a:p>
            <a:endParaRPr lang="sl-SI" sz="2000" b="1" dirty="0">
              <a:solidFill>
                <a:srgbClr val="C00000"/>
              </a:solidFill>
            </a:endParaRPr>
          </a:p>
          <a:p>
            <a:endParaRPr lang="sl-SI" sz="2000" b="1" dirty="0">
              <a:solidFill>
                <a:srgbClr val="C00000"/>
              </a:solidFill>
            </a:endParaRPr>
          </a:p>
          <a:p>
            <a:r>
              <a:rPr lang="en-SI" sz="2000" dirty="0">
                <a:solidFill>
                  <a:srgbClr val="000000"/>
                </a:solidFill>
              </a:rPr>
              <a:t>Sklop V</a:t>
            </a:r>
            <a:r>
              <a:rPr lang="sl-SI" sz="2000" dirty="0">
                <a:solidFill>
                  <a:srgbClr val="000000"/>
                </a:solidFill>
              </a:rPr>
              <a:t>3</a:t>
            </a:r>
            <a:r>
              <a:rPr lang="en-SI" sz="2000" dirty="0">
                <a:solidFill>
                  <a:srgbClr val="000000"/>
                </a:solidFill>
              </a:rPr>
              <a:t>.</a:t>
            </a:r>
            <a:r>
              <a:rPr lang="sl-SI" sz="2000" dirty="0">
                <a:solidFill>
                  <a:srgbClr val="000000"/>
                </a:solidFill>
              </a:rPr>
              <a:t>4</a:t>
            </a:r>
            <a:r>
              <a:rPr lang="en-SI" sz="2000" dirty="0">
                <a:solidFill>
                  <a:srgbClr val="000000"/>
                </a:solidFill>
              </a:rPr>
              <a:t> je vreden </a:t>
            </a:r>
            <a:r>
              <a:rPr lang="en-SI" sz="2000" dirty="0">
                <a:solidFill>
                  <a:srgbClr val="0070C0"/>
                </a:solidFill>
              </a:rPr>
              <a:t>1</a:t>
            </a:r>
            <a:r>
              <a:rPr lang="sl-SI" sz="2000" dirty="0">
                <a:solidFill>
                  <a:srgbClr val="0070C0"/>
                </a:solidFill>
              </a:rPr>
              <a:t>5</a:t>
            </a:r>
            <a:r>
              <a:rPr lang="en-SI" sz="2000" dirty="0">
                <a:solidFill>
                  <a:srgbClr val="0070C0"/>
                </a:solidFill>
              </a:rPr>
              <a:t> točk</a:t>
            </a:r>
          </a:p>
          <a:p>
            <a:endParaRPr lang="en-SI" sz="2000" dirty="0">
              <a:solidFill>
                <a:srgbClr val="0070C0"/>
              </a:solidFill>
            </a:endParaRPr>
          </a:p>
          <a:p>
            <a:endParaRPr lang="en-SI" sz="2000" dirty="0"/>
          </a:p>
        </p:txBody>
      </p:sp>
    </p:spTree>
    <p:extLst>
      <p:ext uri="{BB962C8B-B14F-4D97-AF65-F5344CB8AC3E}">
        <p14:creationId xmlns:p14="http://schemas.microsoft.com/office/powerpoint/2010/main" val="1692740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4F64D-DE31-D504-5502-9AEA2387F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7B3359-F6E9-6A48-A62D-274E2C3CA5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062B52-F5F0-E5E4-57F6-23FDF936B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Pričakovani rezultati</a:t>
            </a:r>
          </a:p>
        </p:txBody>
      </p:sp>
      <p:pic>
        <p:nvPicPr>
          <p:cNvPr id="6" name="Picture 5" descr="A screenshot of a painting&#10;&#10;AI-generated content may be incorrect.">
            <a:extLst>
              <a:ext uri="{FF2B5EF4-FFF2-40B4-BE49-F238E27FC236}">
                <a16:creationId xmlns:a16="http://schemas.microsoft.com/office/drawing/2014/main" id="{D1C55E98-E245-235A-8B06-118D78033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89" y="1988840"/>
            <a:ext cx="2859013" cy="2997352"/>
          </a:xfrm>
          <a:prstGeom prst="rect">
            <a:avLst/>
          </a:prstGeom>
        </p:spPr>
      </p:pic>
      <p:pic>
        <p:nvPicPr>
          <p:cNvPr id="8" name="Picture 7" descr="A person in a tutu dancing&#10;&#10;AI-generated content may be incorrect.">
            <a:extLst>
              <a:ext uri="{FF2B5EF4-FFF2-40B4-BE49-F238E27FC236}">
                <a16:creationId xmlns:a16="http://schemas.microsoft.com/office/drawing/2014/main" id="{7B87086F-E6A3-CE0D-2C73-BAB400BF3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493" y="1988840"/>
            <a:ext cx="2859013" cy="2997352"/>
          </a:xfrm>
          <a:prstGeom prst="rect">
            <a:avLst/>
          </a:prstGeom>
        </p:spPr>
      </p:pic>
      <p:pic>
        <p:nvPicPr>
          <p:cNvPr id="10" name="Picture 9" descr="A person dancing in a tutu&#10;&#10;AI-generated content may be incorrect.">
            <a:extLst>
              <a:ext uri="{FF2B5EF4-FFF2-40B4-BE49-F238E27FC236}">
                <a16:creationId xmlns:a16="http://schemas.microsoft.com/office/drawing/2014/main" id="{69013A13-DF90-0575-4F1B-B1913F74B3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553" y="1988840"/>
            <a:ext cx="2859014" cy="29973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027BA9-6DF8-C437-5FCF-29EBE4F008EF}"/>
              </a:ext>
            </a:extLst>
          </p:cNvPr>
          <p:cNvSpPr txBox="1"/>
          <p:nvPr/>
        </p:nvSpPr>
        <p:spPr>
          <a:xfrm>
            <a:off x="2811446" y="3284984"/>
            <a:ext cx="432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3600" b="1" dirty="0"/>
              <a:t>+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09ADAC-CD81-B2E5-C6AE-DDC396C5D58A}"/>
              </a:ext>
            </a:extLst>
          </p:cNvPr>
          <p:cNvSpPr txBox="1"/>
          <p:nvPr/>
        </p:nvSpPr>
        <p:spPr>
          <a:xfrm>
            <a:off x="5900506" y="3284983"/>
            <a:ext cx="432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3600" b="1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648669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914D5F-82E3-46DB-6B88-0F0BE5CB0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6408E2-A08B-B735-9354-DF4539B103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78D8DE-EA72-6BD1-F63C-202D50FCE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Sklop V</a:t>
            </a:r>
            <a:r>
              <a:rPr lang="sl-SI" dirty="0"/>
              <a:t>3</a:t>
            </a:r>
            <a:r>
              <a:rPr lang="en-SI" dirty="0"/>
              <a:t>.</a:t>
            </a:r>
            <a:r>
              <a:rPr lang="sl-SI" dirty="0"/>
              <a:t>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B2FB0A-F691-5E34-5953-2140118C9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</p:spPr>
        <p:txBody>
          <a:bodyPr/>
          <a:lstStyle/>
          <a:p>
            <a:r>
              <a:rPr lang="sl-SI" sz="2000" dirty="0"/>
              <a:t>Uporabite V3.4 na generiranih slikah iz V3.1, V3.2 in V3.3</a:t>
            </a:r>
          </a:p>
          <a:p>
            <a:pPr lvl="1"/>
            <a:r>
              <a:rPr lang="sl-SI" sz="1600" dirty="0"/>
              <a:t>V3.1 – generirani obrazi</a:t>
            </a:r>
          </a:p>
          <a:p>
            <a:pPr lvl="1"/>
            <a:r>
              <a:rPr lang="sl-SI" sz="1600" dirty="0"/>
              <a:t>V3.2 – jabolka in pomaranče</a:t>
            </a:r>
          </a:p>
          <a:p>
            <a:pPr lvl="1"/>
            <a:r>
              <a:rPr lang="sl-SI" sz="1600" dirty="0"/>
              <a:t>V3.3 – poletje in zima Yosemite</a:t>
            </a:r>
          </a:p>
          <a:p>
            <a:endParaRPr lang="sl-SI" sz="2000" dirty="0">
              <a:solidFill>
                <a:srgbClr val="0070C0"/>
              </a:solidFill>
            </a:endParaRPr>
          </a:p>
          <a:p>
            <a:r>
              <a:rPr lang="sl-SI" sz="2000" dirty="0">
                <a:solidFill>
                  <a:srgbClr val="0070C0"/>
                </a:solidFill>
              </a:rPr>
              <a:t>Pokažite postopen prenos stila po 50, 100, 150, 200, 250 in 300 korakih</a:t>
            </a:r>
          </a:p>
          <a:p>
            <a:pPr lvl="1"/>
            <a:r>
              <a:rPr lang="sl-SI" sz="1600" dirty="0"/>
              <a:t>Vsaj 3 slike iz vsakega izmed sklopov V3.1, V3.2 in V3.3 </a:t>
            </a:r>
            <a:r>
              <a:rPr lang="sl-SI" sz="1600" dirty="0">
                <a:solidFill>
                  <a:srgbClr val="C00000"/>
                </a:solidFill>
              </a:rPr>
              <a:t>(skupno vsaj 9 slik)</a:t>
            </a:r>
          </a:p>
          <a:p>
            <a:endParaRPr lang="sl-SI" sz="2000" b="1" dirty="0">
              <a:solidFill>
                <a:srgbClr val="C00000"/>
              </a:solidFill>
            </a:endParaRPr>
          </a:p>
          <a:p>
            <a:r>
              <a:rPr lang="en-SI" sz="2000" dirty="0">
                <a:solidFill>
                  <a:srgbClr val="000000"/>
                </a:solidFill>
              </a:rPr>
              <a:t>Sklop V</a:t>
            </a:r>
            <a:r>
              <a:rPr lang="sl-SI" sz="2000" dirty="0">
                <a:solidFill>
                  <a:srgbClr val="000000"/>
                </a:solidFill>
              </a:rPr>
              <a:t>3</a:t>
            </a:r>
            <a:r>
              <a:rPr lang="en-SI" sz="2000" dirty="0">
                <a:solidFill>
                  <a:srgbClr val="000000"/>
                </a:solidFill>
              </a:rPr>
              <a:t>.</a:t>
            </a:r>
            <a:r>
              <a:rPr lang="sl-SI" sz="2000" dirty="0">
                <a:solidFill>
                  <a:srgbClr val="000000"/>
                </a:solidFill>
              </a:rPr>
              <a:t>5</a:t>
            </a:r>
            <a:r>
              <a:rPr lang="en-SI" sz="2000" dirty="0">
                <a:solidFill>
                  <a:srgbClr val="000000"/>
                </a:solidFill>
              </a:rPr>
              <a:t> je vreden </a:t>
            </a:r>
            <a:r>
              <a:rPr lang="en-SI" sz="2000" dirty="0">
                <a:solidFill>
                  <a:srgbClr val="0070C0"/>
                </a:solidFill>
              </a:rPr>
              <a:t>1</a:t>
            </a:r>
            <a:r>
              <a:rPr lang="sl-SI" sz="2000" dirty="0">
                <a:solidFill>
                  <a:srgbClr val="0070C0"/>
                </a:solidFill>
              </a:rPr>
              <a:t>5</a:t>
            </a:r>
            <a:r>
              <a:rPr lang="en-SI" sz="2000" dirty="0">
                <a:solidFill>
                  <a:srgbClr val="0070C0"/>
                </a:solidFill>
              </a:rPr>
              <a:t> točk</a:t>
            </a:r>
          </a:p>
          <a:p>
            <a:endParaRPr lang="en-SI" sz="2000" dirty="0">
              <a:solidFill>
                <a:srgbClr val="0070C0"/>
              </a:solidFill>
            </a:endParaRPr>
          </a:p>
          <a:p>
            <a:endParaRPr lang="en-SI" sz="2000" dirty="0"/>
          </a:p>
        </p:txBody>
      </p:sp>
    </p:spTree>
    <p:extLst>
      <p:ext uri="{BB962C8B-B14F-4D97-AF65-F5344CB8AC3E}">
        <p14:creationId xmlns:p14="http://schemas.microsoft.com/office/powerpoint/2010/main" val="2716679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grada številke diapoz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 err="1"/>
              <a:t>Zagovor</a:t>
            </a:r>
            <a:endParaRPr lang="sl-SI" dirty="0"/>
          </a:p>
        </p:txBody>
      </p:sp>
      <p:sp>
        <p:nvSpPr>
          <p:cNvPr id="4" name="Ograda vsebine 3"/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</p:spPr>
        <p:txBody>
          <a:bodyPr/>
          <a:lstStyle/>
          <a:p>
            <a:r>
              <a:rPr lang="en-SI" sz="2000" dirty="0">
                <a:solidFill>
                  <a:srgbClr val="C00000"/>
                </a:solidFill>
              </a:rPr>
              <a:t>Rok za </a:t>
            </a:r>
            <a:r>
              <a:rPr lang="en-SI" sz="2000" dirty="0" err="1">
                <a:solidFill>
                  <a:srgbClr val="C00000"/>
                </a:solidFill>
              </a:rPr>
              <a:t>oddajo</a:t>
            </a:r>
            <a:r>
              <a:rPr lang="en-SI" sz="2000" dirty="0">
                <a:solidFill>
                  <a:srgbClr val="C00000"/>
                </a:solidFill>
              </a:rPr>
              <a:t> </a:t>
            </a:r>
            <a:r>
              <a:rPr lang="en-SI" sz="2000" dirty="0" err="1">
                <a:solidFill>
                  <a:srgbClr val="C00000"/>
                </a:solidFill>
              </a:rPr>
              <a:t>na</a:t>
            </a:r>
            <a:r>
              <a:rPr lang="en-SI" sz="2000" dirty="0">
                <a:solidFill>
                  <a:srgbClr val="C00000"/>
                </a:solidFill>
              </a:rPr>
              <a:t> </a:t>
            </a:r>
            <a:r>
              <a:rPr lang="en-SI" sz="2000" dirty="0" err="1">
                <a:solidFill>
                  <a:srgbClr val="C00000"/>
                </a:solidFill>
              </a:rPr>
              <a:t>Učilnice</a:t>
            </a:r>
            <a:r>
              <a:rPr lang="en-SI" sz="2000" dirty="0">
                <a:solidFill>
                  <a:srgbClr val="C00000"/>
                </a:solidFill>
              </a:rPr>
              <a:t> Arnes: 20. 01. 2026 </a:t>
            </a:r>
            <a:r>
              <a:rPr lang="en-SI" sz="2000" dirty="0" err="1">
                <a:solidFill>
                  <a:srgbClr val="C00000"/>
                </a:solidFill>
              </a:rPr>
              <a:t>ob</a:t>
            </a:r>
            <a:r>
              <a:rPr lang="en-SI" sz="2000" dirty="0">
                <a:solidFill>
                  <a:srgbClr val="C00000"/>
                </a:solidFill>
              </a:rPr>
              <a:t> 00:00</a:t>
            </a:r>
          </a:p>
          <a:p>
            <a:pPr lvl="1"/>
            <a:r>
              <a:rPr lang="en-SI" sz="1800" dirty="0" err="1"/>
              <a:t>Oddajte</a:t>
            </a:r>
            <a:r>
              <a:rPr lang="en-SI" sz="1800" dirty="0"/>
              <a:t> </a:t>
            </a:r>
            <a:r>
              <a:rPr lang="en-SI" sz="1800" dirty="0" err="1"/>
              <a:t>datoteko</a:t>
            </a:r>
            <a:r>
              <a:rPr lang="en-SI" sz="1800" dirty="0"/>
              <a:t> .zip s </a:t>
            </a:r>
            <a:r>
              <a:rPr lang="en-SI" sz="1800" dirty="0" err="1"/>
              <a:t>kodo</a:t>
            </a:r>
            <a:endParaRPr lang="en-SI" sz="1800" dirty="0"/>
          </a:p>
          <a:p>
            <a:pPr lvl="1"/>
            <a:r>
              <a:rPr lang="en-SI" sz="1800" dirty="0"/>
              <a:t>Datoteko poimenujte po predlogi: V</a:t>
            </a:r>
            <a:r>
              <a:rPr lang="sl-SI" sz="1800" dirty="0"/>
              <a:t>3</a:t>
            </a:r>
            <a:r>
              <a:rPr lang="en-SI" sz="1800" dirty="0"/>
              <a:t>.[sklop]-[ime]-[priimek].zip</a:t>
            </a:r>
          </a:p>
          <a:p>
            <a:pPr lvl="2"/>
            <a:r>
              <a:rPr lang="en-SI" sz="1400" dirty="0"/>
              <a:t>Primer: V</a:t>
            </a:r>
            <a:r>
              <a:rPr lang="sl-SI" sz="1400" dirty="0"/>
              <a:t>3</a:t>
            </a:r>
            <a:r>
              <a:rPr lang="en-SI" sz="1400" dirty="0"/>
              <a:t>.1-Janez-Novak.zip</a:t>
            </a:r>
            <a:endParaRPr lang="sl-SI" sz="1400" dirty="0"/>
          </a:p>
          <a:p>
            <a:r>
              <a:rPr lang="en-SI" sz="2000" dirty="0" err="1">
                <a:solidFill>
                  <a:srgbClr val="0070C0"/>
                </a:solidFill>
              </a:rPr>
              <a:t>Vajo</a:t>
            </a:r>
            <a:r>
              <a:rPr lang="en-SI" sz="2000" dirty="0">
                <a:solidFill>
                  <a:srgbClr val="0070C0"/>
                </a:solidFill>
              </a:rPr>
              <a:t> </a:t>
            </a:r>
            <a:r>
              <a:rPr lang="en-SI" sz="2000" dirty="0" err="1">
                <a:solidFill>
                  <a:srgbClr val="0070C0"/>
                </a:solidFill>
              </a:rPr>
              <a:t>lahko</a:t>
            </a:r>
            <a:r>
              <a:rPr lang="en-SI" sz="2000" dirty="0">
                <a:solidFill>
                  <a:srgbClr val="0070C0"/>
                </a:solidFill>
              </a:rPr>
              <a:t> </a:t>
            </a:r>
            <a:r>
              <a:rPr lang="en-SI" sz="2000" dirty="0" err="1">
                <a:solidFill>
                  <a:srgbClr val="0070C0"/>
                </a:solidFill>
              </a:rPr>
              <a:t>zagovarjate</a:t>
            </a:r>
            <a:r>
              <a:rPr lang="en-SI" sz="2000" dirty="0">
                <a:solidFill>
                  <a:srgbClr val="0070C0"/>
                </a:solidFill>
              </a:rPr>
              <a:t> v </a:t>
            </a:r>
            <a:r>
              <a:rPr lang="en-SI" sz="2000" dirty="0" err="1">
                <a:solidFill>
                  <a:srgbClr val="0070C0"/>
                </a:solidFill>
              </a:rPr>
              <a:t>kateremkoli</a:t>
            </a:r>
            <a:r>
              <a:rPr lang="en-SI" sz="2000" dirty="0">
                <a:solidFill>
                  <a:srgbClr val="0070C0"/>
                </a:solidFill>
              </a:rPr>
              <a:t> </a:t>
            </a:r>
            <a:r>
              <a:rPr lang="en-SI" sz="2000" dirty="0" err="1">
                <a:solidFill>
                  <a:srgbClr val="0070C0"/>
                </a:solidFill>
              </a:rPr>
              <a:t>terminu</a:t>
            </a:r>
            <a:r>
              <a:rPr lang="en-SI" sz="2000" dirty="0">
                <a:solidFill>
                  <a:srgbClr val="0070C0"/>
                </a:solidFill>
              </a:rPr>
              <a:t> v </a:t>
            </a:r>
            <a:r>
              <a:rPr lang="en-SI" sz="2000" dirty="0" err="1">
                <a:solidFill>
                  <a:srgbClr val="0070C0"/>
                </a:solidFill>
              </a:rPr>
              <a:t>zimskem</a:t>
            </a:r>
            <a:r>
              <a:rPr lang="en-SI" sz="2000" dirty="0">
                <a:solidFill>
                  <a:srgbClr val="0070C0"/>
                </a:solidFill>
              </a:rPr>
              <a:t> </a:t>
            </a:r>
            <a:r>
              <a:rPr lang="en-SI" sz="2000" dirty="0" err="1">
                <a:solidFill>
                  <a:srgbClr val="0070C0"/>
                </a:solidFill>
              </a:rPr>
              <a:t>semestru</a:t>
            </a:r>
            <a:endParaRPr lang="en-SI" sz="2000" dirty="0">
              <a:solidFill>
                <a:srgbClr val="0070C0"/>
              </a:solidFill>
            </a:endParaRPr>
          </a:p>
          <a:p>
            <a:pPr lvl="1"/>
            <a:r>
              <a:rPr lang="en-SI" sz="1800" dirty="0"/>
              <a:t>Po roku za oddajo boste lahko vajo zagovarjali na dodatnem terminu </a:t>
            </a:r>
            <a:r>
              <a:rPr lang="en-SI" sz="1800" dirty="0">
                <a:solidFill>
                  <a:srgbClr val="C00000"/>
                </a:solidFill>
              </a:rPr>
              <a:t>(samo sklop V</a:t>
            </a:r>
            <a:r>
              <a:rPr lang="sl-SI" sz="1800" dirty="0">
                <a:solidFill>
                  <a:srgbClr val="C00000"/>
                </a:solidFill>
              </a:rPr>
              <a:t>3</a:t>
            </a:r>
            <a:r>
              <a:rPr lang="en-SI" sz="1800" dirty="0">
                <a:solidFill>
                  <a:srgbClr val="C00000"/>
                </a:solidFill>
              </a:rPr>
              <a:t>.1!)</a:t>
            </a:r>
          </a:p>
          <a:p>
            <a:r>
              <a:rPr lang="en-SI" sz="2000" dirty="0" err="1"/>
              <a:t>Pregled</a:t>
            </a:r>
            <a:r>
              <a:rPr lang="en-SI" sz="2000" dirty="0"/>
              <a:t> </a:t>
            </a:r>
            <a:r>
              <a:rPr lang="en-SI" sz="2000" dirty="0" err="1"/>
              <a:t>rezultatov</a:t>
            </a:r>
            <a:r>
              <a:rPr lang="en-SI" sz="2000" dirty="0"/>
              <a:t> in </a:t>
            </a:r>
            <a:r>
              <a:rPr lang="en-SI" sz="2000" dirty="0" err="1"/>
              <a:t>kode</a:t>
            </a:r>
            <a:endParaRPr lang="en-SI" sz="2000" dirty="0"/>
          </a:p>
          <a:p>
            <a:r>
              <a:rPr lang="en-SI" sz="2000" dirty="0"/>
              <a:t>Na </a:t>
            </a:r>
            <a:r>
              <a:rPr lang="en-SI" sz="2000" dirty="0" err="1"/>
              <a:t>zagovor</a:t>
            </a:r>
            <a:r>
              <a:rPr lang="en-SI" sz="2000" dirty="0"/>
              <a:t> </a:t>
            </a:r>
            <a:r>
              <a:rPr lang="en-SI" sz="2000" dirty="0" err="1"/>
              <a:t>pridite</a:t>
            </a:r>
            <a:r>
              <a:rPr lang="en-SI" sz="2000" dirty="0"/>
              <a:t> </a:t>
            </a:r>
            <a:r>
              <a:rPr lang="en-SI" sz="2000" dirty="0" err="1"/>
              <a:t>pripravljeni</a:t>
            </a:r>
            <a:endParaRPr lang="en-SI" sz="2000" dirty="0"/>
          </a:p>
          <a:p>
            <a:r>
              <a:rPr lang="en-SI" sz="2000" dirty="0" err="1">
                <a:solidFill>
                  <a:srgbClr val="C00000"/>
                </a:solidFill>
              </a:rPr>
              <a:t>Vajo</a:t>
            </a:r>
            <a:r>
              <a:rPr lang="en-SI" sz="2000" dirty="0">
                <a:solidFill>
                  <a:srgbClr val="C00000"/>
                </a:solidFill>
              </a:rPr>
              <a:t> </a:t>
            </a:r>
            <a:r>
              <a:rPr lang="en-SI" sz="2000" dirty="0" err="1">
                <a:solidFill>
                  <a:srgbClr val="C00000"/>
                </a:solidFill>
              </a:rPr>
              <a:t>rešujte</a:t>
            </a:r>
            <a:r>
              <a:rPr lang="en-SI" sz="2000" dirty="0">
                <a:solidFill>
                  <a:srgbClr val="C00000"/>
                </a:solidFill>
              </a:rPr>
              <a:t> </a:t>
            </a:r>
            <a:r>
              <a:rPr lang="en-SI" sz="2000" dirty="0" err="1">
                <a:solidFill>
                  <a:srgbClr val="C00000"/>
                </a:solidFill>
              </a:rPr>
              <a:t>sami</a:t>
            </a:r>
            <a:r>
              <a:rPr lang="en-SI" sz="2000" dirty="0">
                <a:solidFill>
                  <a:srgbClr val="C00000"/>
                </a:solidFill>
              </a:rPr>
              <a:t>!</a:t>
            </a:r>
          </a:p>
          <a:p>
            <a:pPr lvl="1"/>
            <a:r>
              <a:rPr lang="en-SI" sz="1800" dirty="0" err="1">
                <a:solidFill>
                  <a:srgbClr val="C00000"/>
                </a:solidFill>
              </a:rPr>
              <a:t>Vaše</a:t>
            </a:r>
            <a:r>
              <a:rPr lang="en-SI" sz="1800" dirty="0">
                <a:solidFill>
                  <a:srgbClr val="C00000"/>
                </a:solidFill>
              </a:rPr>
              <a:t> </a:t>
            </a:r>
            <a:r>
              <a:rPr lang="en-SI" sz="1800" dirty="0" err="1">
                <a:solidFill>
                  <a:srgbClr val="C00000"/>
                </a:solidFill>
              </a:rPr>
              <a:t>oddane</a:t>
            </a:r>
            <a:r>
              <a:rPr lang="en-SI" sz="1800" dirty="0">
                <a:solidFill>
                  <a:srgbClr val="C00000"/>
                </a:solidFill>
              </a:rPr>
              <a:t> </a:t>
            </a:r>
            <a:r>
              <a:rPr lang="en-SI" sz="1800" dirty="0" err="1">
                <a:solidFill>
                  <a:srgbClr val="C00000"/>
                </a:solidFill>
              </a:rPr>
              <a:t>vaje</a:t>
            </a:r>
            <a:r>
              <a:rPr lang="en-SI" sz="1800" dirty="0">
                <a:solidFill>
                  <a:srgbClr val="C00000"/>
                </a:solidFill>
              </a:rPr>
              <a:t> se </a:t>
            </a:r>
            <a:r>
              <a:rPr lang="en-SI" sz="1800" dirty="0" err="1">
                <a:solidFill>
                  <a:srgbClr val="C00000"/>
                </a:solidFill>
              </a:rPr>
              <a:t>preverjajo</a:t>
            </a:r>
            <a:r>
              <a:rPr lang="en-SI" sz="1800" dirty="0">
                <a:solidFill>
                  <a:srgbClr val="C00000"/>
                </a:solidFill>
              </a:rPr>
              <a:t> z </a:t>
            </a:r>
            <a:r>
              <a:rPr lang="en-SI" sz="1800" dirty="0" err="1">
                <a:solidFill>
                  <a:srgbClr val="C00000"/>
                </a:solidFill>
              </a:rPr>
              <a:t>orodji</a:t>
            </a:r>
            <a:r>
              <a:rPr lang="en-SI" sz="1800" dirty="0">
                <a:solidFill>
                  <a:srgbClr val="C00000"/>
                </a:solidFill>
              </a:rPr>
              <a:t> za </a:t>
            </a:r>
            <a:r>
              <a:rPr lang="en-SI" sz="1800" dirty="0" err="1">
                <a:solidFill>
                  <a:srgbClr val="C00000"/>
                </a:solidFill>
              </a:rPr>
              <a:t>detekcijo</a:t>
            </a:r>
            <a:r>
              <a:rPr lang="en-SI" sz="1800" dirty="0">
                <a:solidFill>
                  <a:srgbClr val="C00000"/>
                </a:solidFill>
              </a:rPr>
              <a:t> </a:t>
            </a:r>
            <a:r>
              <a:rPr lang="en-SI" sz="1800" dirty="0" err="1">
                <a:solidFill>
                  <a:srgbClr val="C00000"/>
                </a:solidFill>
              </a:rPr>
              <a:t>podobnih</a:t>
            </a:r>
            <a:r>
              <a:rPr lang="en-SI" sz="1800" dirty="0">
                <a:solidFill>
                  <a:srgbClr val="C00000"/>
                </a:solidFill>
              </a:rPr>
              <a:t> </a:t>
            </a:r>
            <a:r>
              <a:rPr lang="en-SI" sz="1800" dirty="0" err="1">
                <a:solidFill>
                  <a:srgbClr val="C00000"/>
                </a:solidFill>
              </a:rPr>
              <a:t>vsebin</a:t>
            </a:r>
            <a:endParaRPr lang="sl-SI" sz="1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674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slov 4"/>
          <p:cNvSpPr>
            <a:spLocks noGrp="1"/>
          </p:cNvSpPr>
          <p:nvPr>
            <p:ph type="title"/>
          </p:nvPr>
        </p:nvSpPr>
        <p:spPr>
          <a:xfrm>
            <a:off x="533400" y="2885728"/>
            <a:ext cx="8153400" cy="1047328"/>
          </a:xfrm>
        </p:spPr>
        <p:txBody>
          <a:bodyPr/>
          <a:lstStyle/>
          <a:p>
            <a:r>
              <a:rPr lang="sl-SI" dirty="0"/>
              <a:t>Vprašanja</a:t>
            </a:r>
          </a:p>
        </p:txBody>
      </p:sp>
      <p:sp>
        <p:nvSpPr>
          <p:cNvPr id="2" name="Ograda številke diapoz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797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grada številke diapoz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Nasprotniška</a:t>
            </a:r>
            <a:r>
              <a:rPr lang="en-GB" dirty="0"/>
              <a:t> </a:t>
            </a:r>
            <a:r>
              <a:rPr lang="en-GB" dirty="0" err="1"/>
              <a:t>nevronska</a:t>
            </a:r>
            <a:r>
              <a:rPr lang="en-GB" dirty="0"/>
              <a:t> </a:t>
            </a:r>
            <a:r>
              <a:rPr lang="en-GB" dirty="0" err="1"/>
              <a:t>mreža</a:t>
            </a:r>
            <a:endParaRPr lang="sl-SI" dirty="0"/>
          </a:p>
        </p:txBody>
      </p:sp>
      <p:sp>
        <p:nvSpPr>
          <p:cNvPr id="4" name="Ograda vsebine 3"/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  <a:ln>
            <a:noFill/>
          </a:ln>
        </p:spPr>
        <p:txBody>
          <a:bodyPr/>
          <a:lstStyle/>
          <a:p>
            <a:r>
              <a:rPr lang="en-GB" sz="2000" dirty="0"/>
              <a:t>Tip </a:t>
            </a:r>
            <a:r>
              <a:rPr lang="en-GB" sz="2000" dirty="0" err="1"/>
              <a:t>globoke</a:t>
            </a:r>
            <a:r>
              <a:rPr lang="en-GB" sz="2000" dirty="0"/>
              <a:t> </a:t>
            </a:r>
            <a:r>
              <a:rPr lang="en-GB" sz="2000" dirty="0" err="1"/>
              <a:t>nevronske</a:t>
            </a:r>
            <a:r>
              <a:rPr lang="en-GB" sz="2000" dirty="0"/>
              <a:t> </a:t>
            </a:r>
            <a:r>
              <a:rPr lang="en-GB" sz="2000" dirty="0" err="1"/>
              <a:t>mreže</a:t>
            </a:r>
            <a:r>
              <a:rPr lang="en-GB" sz="2000" dirty="0"/>
              <a:t>, ki se </a:t>
            </a:r>
            <a:r>
              <a:rPr lang="en-GB" sz="2000" dirty="0" err="1"/>
              <a:t>uporablja</a:t>
            </a:r>
            <a:r>
              <a:rPr lang="en-GB" sz="2000" dirty="0"/>
              <a:t> za </a:t>
            </a:r>
            <a:r>
              <a:rPr lang="en-GB" sz="2000" dirty="0" err="1"/>
              <a:t>generiranje</a:t>
            </a:r>
            <a:endParaRPr lang="en-GB" sz="2000" dirty="0"/>
          </a:p>
          <a:p>
            <a:endParaRPr lang="sl-SI" sz="2000" dirty="0"/>
          </a:p>
          <a:p>
            <a:r>
              <a:rPr lang="en-GB" sz="2000" dirty="0" err="1"/>
              <a:t>Dve</a:t>
            </a:r>
            <a:r>
              <a:rPr lang="en-GB" sz="2000" dirty="0"/>
              <a:t> </a:t>
            </a:r>
            <a:r>
              <a:rPr lang="en-GB" sz="2000" dirty="0" err="1"/>
              <a:t>nasprotni</a:t>
            </a:r>
            <a:r>
              <a:rPr lang="en-GB" sz="2000" dirty="0"/>
              <a:t> </a:t>
            </a:r>
            <a:r>
              <a:rPr lang="en-GB" sz="2000" dirty="0" err="1"/>
              <a:t>nevronski</a:t>
            </a:r>
            <a:r>
              <a:rPr lang="en-GB" sz="2000" dirty="0"/>
              <a:t> </a:t>
            </a:r>
            <a:r>
              <a:rPr lang="en-GB" sz="2000" dirty="0" err="1"/>
              <a:t>mreži</a:t>
            </a:r>
            <a:r>
              <a:rPr lang="en-GB" sz="2000" dirty="0"/>
              <a:t>, ki med </a:t>
            </a:r>
            <a:r>
              <a:rPr lang="en-GB" sz="2000" dirty="0" err="1"/>
              <a:t>seboj</a:t>
            </a:r>
            <a:r>
              <a:rPr lang="en-GB" sz="2000" dirty="0"/>
              <a:t> </a:t>
            </a:r>
            <a:r>
              <a:rPr lang="en-GB" sz="2000" dirty="0" err="1"/>
              <a:t>tekmujeta</a:t>
            </a:r>
            <a:endParaRPr lang="en-GB" sz="2000" dirty="0"/>
          </a:p>
          <a:p>
            <a:pPr lvl="1"/>
            <a:r>
              <a:rPr lang="en-GB" sz="1800" dirty="0">
                <a:solidFill>
                  <a:srgbClr val="0070C0"/>
                </a:solidFill>
              </a:rPr>
              <a:t>Generator</a:t>
            </a:r>
            <a:r>
              <a:rPr lang="en-GB" sz="1800" dirty="0"/>
              <a:t> vs </a:t>
            </a:r>
            <a:r>
              <a:rPr lang="en-GB" sz="1800" dirty="0" err="1">
                <a:solidFill>
                  <a:srgbClr val="C00000"/>
                </a:solidFill>
              </a:rPr>
              <a:t>diskriminator</a:t>
            </a:r>
            <a:endParaRPr lang="en-GB" sz="1800" dirty="0">
              <a:solidFill>
                <a:srgbClr val="C00000"/>
              </a:solidFill>
            </a:endParaRPr>
          </a:p>
          <a:p>
            <a:pPr lvl="1"/>
            <a:r>
              <a:rPr lang="en-GB" sz="1800" dirty="0" err="1"/>
              <a:t>Mreži</a:t>
            </a:r>
            <a:r>
              <a:rPr lang="en-GB" sz="1800" dirty="0"/>
              <a:t> se </a:t>
            </a:r>
            <a:r>
              <a:rPr lang="en-GB" sz="1800" dirty="0" err="1"/>
              <a:t>učita</a:t>
            </a:r>
            <a:r>
              <a:rPr lang="en-GB" sz="1800" dirty="0"/>
              <a:t> </a:t>
            </a:r>
            <a:r>
              <a:rPr lang="en-GB" sz="1800" dirty="0" err="1"/>
              <a:t>skupaj</a:t>
            </a:r>
            <a:endParaRPr lang="en-GB" sz="1800" dirty="0"/>
          </a:p>
          <a:p>
            <a:endParaRPr lang="sl-SI" sz="2000" dirty="0"/>
          </a:p>
          <a:p>
            <a:r>
              <a:rPr lang="en-GB" sz="2000" dirty="0"/>
              <a:t>Generator </a:t>
            </a:r>
            <a:r>
              <a:rPr lang="en-GB" sz="2000" dirty="0" err="1">
                <a:solidFill>
                  <a:srgbClr val="0070C0"/>
                </a:solidFill>
              </a:rPr>
              <a:t>ustvarja</a:t>
            </a:r>
            <a:r>
              <a:rPr lang="en-GB" sz="2000" dirty="0"/>
              <a:t> </a:t>
            </a:r>
            <a:r>
              <a:rPr lang="en-GB" sz="2000" dirty="0" err="1"/>
              <a:t>sintetične</a:t>
            </a:r>
            <a:r>
              <a:rPr lang="en-GB" sz="2000" dirty="0"/>
              <a:t> </a:t>
            </a:r>
            <a:r>
              <a:rPr lang="en-GB" sz="2000" dirty="0" err="1"/>
              <a:t>podatke</a:t>
            </a:r>
            <a:r>
              <a:rPr lang="en-GB" sz="2000" dirty="0"/>
              <a:t>, ki so </a:t>
            </a:r>
            <a:r>
              <a:rPr lang="en-GB" sz="2000" dirty="0" err="1"/>
              <a:t>podobni</a:t>
            </a:r>
            <a:r>
              <a:rPr lang="en-GB" sz="2000" dirty="0"/>
              <a:t> </a:t>
            </a:r>
            <a:r>
              <a:rPr lang="en-GB" sz="2000" dirty="0" err="1"/>
              <a:t>realnim</a:t>
            </a:r>
            <a:endParaRPr lang="en-GB" sz="2000" dirty="0"/>
          </a:p>
          <a:p>
            <a:pPr lvl="1"/>
            <a:r>
              <a:rPr lang="en-GB" sz="1800" dirty="0" err="1"/>
              <a:t>Vhod</a:t>
            </a:r>
            <a:r>
              <a:rPr lang="en-GB" sz="1800" dirty="0"/>
              <a:t> je </a:t>
            </a:r>
            <a:r>
              <a:rPr lang="en-GB" sz="1800" dirty="0" err="1"/>
              <a:t>naključen</a:t>
            </a:r>
            <a:r>
              <a:rPr lang="en-GB" sz="1800" dirty="0"/>
              <a:t> </a:t>
            </a:r>
            <a:r>
              <a:rPr lang="en-GB" sz="1800" dirty="0" err="1"/>
              <a:t>šum</a:t>
            </a:r>
            <a:r>
              <a:rPr lang="en-GB" sz="1800" dirty="0"/>
              <a:t>, </a:t>
            </a:r>
            <a:r>
              <a:rPr lang="en-GB" sz="1800" dirty="0" err="1"/>
              <a:t>izhod</a:t>
            </a:r>
            <a:r>
              <a:rPr lang="en-GB" sz="1800" dirty="0"/>
              <a:t> je </a:t>
            </a:r>
            <a:r>
              <a:rPr lang="en-GB" sz="1800" dirty="0" err="1"/>
              <a:t>npr</a:t>
            </a:r>
            <a:r>
              <a:rPr lang="en-GB" sz="1800" dirty="0"/>
              <a:t>. </a:t>
            </a:r>
            <a:r>
              <a:rPr lang="en-GB" sz="1800" dirty="0" err="1"/>
              <a:t>slika</a:t>
            </a:r>
            <a:endParaRPr lang="en-GB" sz="1800" dirty="0"/>
          </a:p>
          <a:p>
            <a:endParaRPr lang="sl-SI" sz="2000" dirty="0"/>
          </a:p>
          <a:p>
            <a:r>
              <a:rPr lang="en-GB" sz="2000" dirty="0" err="1"/>
              <a:t>Diskriminator</a:t>
            </a:r>
            <a:r>
              <a:rPr lang="en-GB" sz="2000" dirty="0"/>
              <a:t> je v </a:t>
            </a:r>
            <a:r>
              <a:rPr lang="en-GB" sz="2000" dirty="0" err="1"/>
              <a:t>vlogi</a:t>
            </a:r>
            <a:r>
              <a:rPr lang="en-GB" sz="2000" dirty="0"/>
              <a:t> </a:t>
            </a:r>
            <a:r>
              <a:rPr lang="en-GB" sz="2000" dirty="0" err="1">
                <a:solidFill>
                  <a:srgbClr val="C00000"/>
                </a:solidFill>
              </a:rPr>
              <a:t>kritika</a:t>
            </a:r>
            <a:r>
              <a:rPr lang="en-GB" sz="2000" dirty="0"/>
              <a:t>, ki </a:t>
            </a:r>
            <a:r>
              <a:rPr lang="en-GB" sz="2000" dirty="0" err="1"/>
              <a:t>poskuša</a:t>
            </a:r>
            <a:r>
              <a:rPr lang="en-GB" sz="2000" dirty="0"/>
              <a:t> </a:t>
            </a:r>
            <a:r>
              <a:rPr lang="en-GB" sz="2000" dirty="0" err="1"/>
              <a:t>ločiti</a:t>
            </a:r>
            <a:r>
              <a:rPr lang="en-GB" sz="2000" dirty="0"/>
              <a:t> med </a:t>
            </a:r>
            <a:r>
              <a:rPr lang="en-GB" sz="2000" dirty="0" err="1"/>
              <a:t>sintetičnimi</a:t>
            </a:r>
            <a:r>
              <a:rPr lang="en-GB" sz="2000" dirty="0"/>
              <a:t> in </a:t>
            </a:r>
            <a:r>
              <a:rPr lang="en-GB" sz="2000" dirty="0" err="1"/>
              <a:t>realnimi</a:t>
            </a:r>
            <a:r>
              <a:rPr lang="en-GB" sz="2000" dirty="0"/>
              <a:t> </a:t>
            </a:r>
            <a:r>
              <a:rPr lang="en-GB" sz="2000" dirty="0" err="1"/>
              <a:t>podatki</a:t>
            </a:r>
            <a:endParaRPr lang="en-GB" sz="2000" dirty="0"/>
          </a:p>
          <a:p>
            <a:pPr lvl="1"/>
            <a:r>
              <a:rPr lang="en-GB" sz="1800" dirty="0" err="1"/>
              <a:t>Binarni</a:t>
            </a:r>
            <a:r>
              <a:rPr lang="en-GB" sz="1800" dirty="0"/>
              <a:t> </a:t>
            </a:r>
            <a:r>
              <a:rPr lang="en-GB" sz="1800" dirty="0" err="1"/>
              <a:t>klasifikator</a:t>
            </a:r>
            <a:r>
              <a:rPr lang="en-GB" sz="1800" dirty="0"/>
              <a:t> (</a:t>
            </a:r>
            <a:r>
              <a:rPr lang="en-GB" sz="1800" dirty="0" err="1"/>
              <a:t>sintetično</a:t>
            </a:r>
            <a:r>
              <a:rPr lang="en-GB" sz="1800" dirty="0"/>
              <a:t>/</a:t>
            </a:r>
            <a:r>
              <a:rPr lang="en-GB" sz="1800" dirty="0" err="1"/>
              <a:t>resnično</a:t>
            </a:r>
            <a:r>
              <a:rPr lang="en-GB" sz="1800" dirty="0"/>
              <a:t>)</a:t>
            </a:r>
          </a:p>
          <a:p>
            <a:endParaRPr lang="sl-SI" sz="2000" dirty="0"/>
          </a:p>
          <a:p>
            <a:r>
              <a:rPr lang="en-GB" sz="2000" dirty="0" err="1"/>
              <a:t>Uporaba</a:t>
            </a:r>
            <a:r>
              <a:rPr lang="en-GB" sz="2000" dirty="0"/>
              <a:t>: </a:t>
            </a:r>
            <a:r>
              <a:rPr lang="en-GB" sz="2000" dirty="0" err="1">
                <a:solidFill>
                  <a:srgbClr val="0070C0"/>
                </a:solidFill>
              </a:rPr>
              <a:t>generiranje</a:t>
            </a:r>
            <a:r>
              <a:rPr lang="en-GB" sz="2000" dirty="0">
                <a:solidFill>
                  <a:srgbClr val="0070C0"/>
                </a:solidFill>
              </a:rPr>
              <a:t> </a:t>
            </a:r>
            <a:r>
              <a:rPr lang="en-GB" sz="2000" dirty="0" err="1">
                <a:solidFill>
                  <a:srgbClr val="0070C0"/>
                </a:solidFill>
              </a:rPr>
              <a:t>slik</a:t>
            </a:r>
            <a:r>
              <a:rPr lang="en-GB" sz="2000" dirty="0"/>
              <a:t>, </a:t>
            </a:r>
            <a:r>
              <a:rPr lang="en-GB" sz="2000" dirty="0" err="1">
                <a:solidFill>
                  <a:srgbClr val="0070C0"/>
                </a:solidFill>
              </a:rPr>
              <a:t>prenos</a:t>
            </a:r>
            <a:r>
              <a:rPr lang="en-GB" sz="2000" dirty="0">
                <a:solidFill>
                  <a:srgbClr val="0070C0"/>
                </a:solidFill>
              </a:rPr>
              <a:t> </a:t>
            </a:r>
            <a:r>
              <a:rPr lang="en-GB" sz="2000" dirty="0" err="1">
                <a:solidFill>
                  <a:srgbClr val="0070C0"/>
                </a:solidFill>
              </a:rPr>
              <a:t>stila</a:t>
            </a:r>
            <a:r>
              <a:rPr lang="en-GB" sz="2000" dirty="0">
                <a:solidFill>
                  <a:srgbClr val="0070C0"/>
                </a:solidFill>
              </a:rPr>
              <a:t> </a:t>
            </a:r>
            <a:r>
              <a:rPr lang="en-GB" sz="2000" dirty="0" err="1">
                <a:solidFill>
                  <a:srgbClr val="0070C0"/>
                </a:solidFill>
              </a:rPr>
              <a:t>ene</a:t>
            </a:r>
            <a:r>
              <a:rPr lang="en-GB" sz="2000" dirty="0">
                <a:solidFill>
                  <a:srgbClr val="0070C0"/>
                </a:solidFill>
              </a:rPr>
              <a:t> </a:t>
            </a:r>
            <a:r>
              <a:rPr lang="en-GB" sz="2000" dirty="0" err="1">
                <a:solidFill>
                  <a:srgbClr val="0070C0"/>
                </a:solidFill>
              </a:rPr>
              <a:t>slike</a:t>
            </a:r>
            <a:r>
              <a:rPr lang="en-GB" sz="2000" dirty="0">
                <a:solidFill>
                  <a:srgbClr val="0070C0"/>
                </a:solidFill>
              </a:rPr>
              <a:t> </a:t>
            </a:r>
            <a:r>
              <a:rPr lang="en-GB" sz="2000" dirty="0" err="1">
                <a:solidFill>
                  <a:srgbClr val="0070C0"/>
                </a:solidFill>
              </a:rPr>
              <a:t>na</a:t>
            </a:r>
            <a:r>
              <a:rPr lang="en-GB" sz="2000" dirty="0">
                <a:solidFill>
                  <a:srgbClr val="0070C0"/>
                </a:solidFill>
              </a:rPr>
              <a:t> </a:t>
            </a:r>
            <a:r>
              <a:rPr lang="en-GB" sz="2000" dirty="0" err="1">
                <a:solidFill>
                  <a:srgbClr val="0070C0"/>
                </a:solidFill>
              </a:rPr>
              <a:t>drugo</a:t>
            </a:r>
            <a:r>
              <a:rPr lang="en-GB" sz="2000" dirty="0">
                <a:solidFill>
                  <a:srgbClr val="0070C0"/>
                </a:solidFill>
              </a:rPr>
              <a:t> </a:t>
            </a:r>
            <a:r>
              <a:rPr lang="en-GB" sz="2000" dirty="0" err="1">
                <a:solidFill>
                  <a:srgbClr val="0070C0"/>
                </a:solidFill>
              </a:rPr>
              <a:t>sliko</a:t>
            </a:r>
            <a:r>
              <a:rPr lang="en-GB" sz="2000" dirty="0"/>
              <a:t>, </a:t>
            </a:r>
            <a:r>
              <a:rPr lang="en-GB" sz="2000" dirty="0" err="1"/>
              <a:t>obogatenje</a:t>
            </a:r>
            <a:r>
              <a:rPr lang="en-GB" sz="2000" dirty="0"/>
              <a:t> </a:t>
            </a:r>
            <a:r>
              <a:rPr lang="en-GB" sz="2000" dirty="0" err="1"/>
              <a:t>značilk</a:t>
            </a:r>
            <a:r>
              <a:rPr lang="en-GB" sz="2000" dirty="0"/>
              <a:t>, </a:t>
            </a:r>
            <a:r>
              <a:rPr lang="en-GB" sz="2000" dirty="0" err="1"/>
              <a:t>povečanje</a:t>
            </a:r>
            <a:r>
              <a:rPr lang="en-GB" sz="2000" dirty="0"/>
              <a:t> </a:t>
            </a:r>
            <a:r>
              <a:rPr lang="en-GB" sz="2000" dirty="0" err="1"/>
              <a:t>ločljivosti</a:t>
            </a:r>
            <a:r>
              <a:rPr lang="en-GB" sz="2000" dirty="0"/>
              <a:t> </a:t>
            </a:r>
            <a:r>
              <a:rPr lang="en-GB" sz="2000" dirty="0" err="1"/>
              <a:t>slik</a:t>
            </a:r>
            <a:r>
              <a:rPr lang="en-GB" sz="2000" dirty="0"/>
              <a:t>, </a:t>
            </a:r>
            <a:r>
              <a:rPr lang="en-GB" sz="2000" dirty="0" err="1"/>
              <a:t>detekcija</a:t>
            </a:r>
            <a:r>
              <a:rPr lang="en-GB" sz="2000" dirty="0"/>
              <a:t> </a:t>
            </a:r>
            <a:r>
              <a:rPr lang="en-GB" sz="2000" dirty="0" err="1"/>
              <a:t>anomalij</a:t>
            </a:r>
            <a:endParaRPr lang="en-GB" sz="2000" dirty="0"/>
          </a:p>
          <a:p>
            <a:endParaRPr lang="sl-SI" sz="1800" dirty="0"/>
          </a:p>
          <a:p>
            <a:endParaRPr lang="en-GB" sz="18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052955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Učenje</a:t>
            </a:r>
            <a:r>
              <a:rPr lang="en-GB" dirty="0"/>
              <a:t> </a:t>
            </a:r>
            <a:r>
              <a:rPr lang="en-GB" dirty="0" err="1"/>
              <a:t>nasprotniških</a:t>
            </a:r>
            <a:r>
              <a:rPr lang="en-GB" dirty="0"/>
              <a:t> </a:t>
            </a:r>
            <a:r>
              <a:rPr lang="en-GB" dirty="0" err="1"/>
              <a:t>mrež</a:t>
            </a:r>
            <a:endParaRPr lang="sl-SI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0" y="1628800"/>
                <a:ext cx="9144000" cy="4608512"/>
              </a:xfrm>
            </p:spPr>
            <p:txBody>
              <a:bodyPr/>
              <a:lstStyle/>
              <a:p>
                <a:r>
                  <a:rPr lang="en-GB" sz="2000" dirty="0" err="1"/>
                  <a:t>Nasprotniško</a:t>
                </a:r>
                <a:r>
                  <a:rPr lang="en-GB" sz="2000" dirty="0"/>
                  <a:t> </a:t>
                </a:r>
                <a:r>
                  <a:rPr lang="en-GB" sz="2000" dirty="0" err="1"/>
                  <a:t>učenje</a:t>
                </a:r>
                <a:r>
                  <a:rPr lang="en-GB" sz="2000" dirty="0"/>
                  <a:t> (ang. adversarial training)</a:t>
                </a:r>
              </a:p>
              <a:p>
                <a:pPr lvl="1"/>
                <a:r>
                  <a:rPr lang="en-GB" sz="1800" dirty="0"/>
                  <a:t>Generator </a:t>
                </a:r>
                <a:r>
                  <a:rPr lang="en-GB" sz="1800" dirty="0" err="1"/>
                  <a:t>poskuša</a:t>
                </a:r>
                <a:r>
                  <a:rPr lang="en-GB" sz="1800" dirty="0"/>
                  <a:t> </a:t>
                </a:r>
                <a:r>
                  <a:rPr lang="en-GB" sz="1800" dirty="0" err="1"/>
                  <a:t>ustvariti</a:t>
                </a:r>
                <a:r>
                  <a:rPr lang="en-GB" sz="1800" dirty="0"/>
                  <a:t> </a:t>
                </a:r>
                <a:r>
                  <a:rPr lang="en-GB" sz="1800" dirty="0" err="1"/>
                  <a:t>čimbolj</a:t>
                </a:r>
                <a:r>
                  <a:rPr lang="en-GB" sz="1800" dirty="0"/>
                  <a:t> </a:t>
                </a:r>
                <a:r>
                  <a:rPr lang="en-GB" sz="1800" dirty="0" err="1"/>
                  <a:t>realne</a:t>
                </a:r>
                <a:r>
                  <a:rPr lang="en-GB" sz="1800" dirty="0"/>
                  <a:t> </a:t>
                </a:r>
                <a:r>
                  <a:rPr lang="en-GB" sz="1800" dirty="0" err="1"/>
                  <a:t>podatke</a:t>
                </a:r>
                <a:endParaRPr lang="en-GB" sz="1800" dirty="0"/>
              </a:p>
              <a:p>
                <a:pPr lvl="1"/>
                <a:r>
                  <a:rPr lang="en-GB" sz="1800" dirty="0" err="1"/>
                  <a:t>Diskriminator</a:t>
                </a:r>
                <a:r>
                  <a:rPr lang="en-GB" sz="1800" dirty="0"/>
                  <a:t> </a:t>
                </a:r>
                <a:r>
                  <a:rPr lang="en-GB" sz="1800" dirty="0" err="1"/>
                  <a:t>poskuša</a:t>
                </a:r>
                <a:r>
                  <a:rPr lang="en-GB" sz="1800" dirty="0"/>
                  <a:t> </a:t>
                </a:r>
                <a:r>
                  <a:rPr lang="en-GB" sz="1800" dirty="0" err="1"/>
                  <a:t>čim</a:t>
                </a:r>
                <a:r>
                  <a:rPr lang="en-SI" sz="1800" dirty="0"/>
                  <a:t> </a:t>
                </a:r>
                <a:r>
                  <a:rPr lang="en-GB" sz="1800" dirty="0" err="1"/>
                  <a:t>bolje</a:t>
                </a:r>
                <a:r>
                  <a:rPr lang="en-GB" sz="1800" dirty="0"/>
                  <a:t> </a:t>
                </a:r>
                <a:r>
                  <a:rPr lang="en-GB" sz="1800" dirty="0" err="1"/>
                  <a:t>ločiti</a:t>
                </a:r>
                <a:r>
                  <a:rPr lang="en-GB" sz="1800" dirty="0"/>
                  <a:t> </a:t>
                </a:r>
                <a:r>
                  <a:rPr lang="en-GB" sz="1800" dirty="0" err="1"/>
                  <a:t>generirane</a:t>
                </a:r>
                <a:r>
                  <a:rPr lang="en-GB" sz="1800" dirty="0"/>
                  <a:t> </a:t>
                </a:r>
                <a:r>
                  <a:rPr lang="en-GB" sz="1800" dirty="0" err="1"/>
                  <a:t>podatke</a:t>
                </a:r>
                <a:r>
                  <a:rPr lang="en-GB" sz="1800" dirty="0"/>
                  <a:t> od </a:t>
                </a:r>
                <a:r>
                  <a:rPr lang="en-GB" sz="1800" dirty="0" err="1"/>
                  <a:t>realnih</a:t>
                </a:r>
                <a:endParaRPr lang="en-GB" sz="1800" dirty="0"/>
              </a:p>
              <a:p>
                <a:endParaRPr lang="sl-SI" sz="2000" dirty="0"/>
              </a:p>
              <a:p>
                <a:r>
                  <a:rPr lang="en-GB" sz="2000" dirty="0"/>
                  <a:t>Generator in </a:t>
                </a:r>
                <a:r>
                  <a:rPr lang="en-GB" sz="2000" dirty="0" err="1"/>
                  <a:t>diskriminator</a:t>
                </a:r>
                <a:r>
                  <a:rPr lang="en-GB" sz="2000" dirty="0"/>
                  <a:t> </a:t>
                </a:r>
                <a:r>
                  <a:rPr lang="en-GB" sz="2000" dirty="0" err="1"/>
                  <a:t>imata</a:t>
                </a:r>
                <a:r>
                  <a:rPr lang="en-GB" sz="2000" dirty="0"/>
                  <a:t> </a:t>
                </a:r>
                <a:r>
                  <a:rPr lang="en-GB" sz="2000" dirty="0" err="1"/>
                  <a:t>svoji</a:t>
                </a:r>
                <a:r>
                  <a:rPr lang="en-GB" sz="2000" dirty="0"/>
                  <a:t> </a:t>
                </a:r>
                <a:r>
                  <a:rPr lang="en-GB" sz="2000" dirty="0" err="1"/>
                  <a:t>funkciji</a:t>
                </a:r>
                <a:r>
                  <a:rPr lang="en-GB" sz="2000" dirty="0"/>
                  <a:t> </a:t>
                </a:r>
                <a:r>
                  <a:rPr lang="en-GB" sz="2000" dirty="0" err="1"/>
                  <a:t>izgube</a:t>
                </a:r>
                <a:endParaRPr lang="en-GB" sz="2000" dirty="0"/>
              </a:p>
              <a:p>
                <a:pPr lvl="1"/>
                <a:r>
                  <a:rPr lang="en-GB" sz="1800" dirty="0" err="1"/>
                  <a:t>Ponavadi</a:t>
                </a:r>
                <a:r>
                  <a:rPr lang="en-GB" sz="1800" dirty="0"/>
                  <a:t> </a:t>
                </a:r>
                <a:r>
                  <a:rPr lang="en-GB" sz="1800" dirty="0" err="1">
                    <a:solidFill>
                      <a:srgbClr val="0070C0"/>
                    </a:solidFill>
                  </a:rPr>
                  <a:t>binarna</a:t>
                </a:r>
                <a:r>
                  <a:rPr lang="en-GB" sz="1800" dirty="0">
                    <a:solidFill>
                      <a:srgbClr val="0070C0"/>
                    </a:solidFill>
                  </a:rPr>
                  <a:t> </a:t>
                </a:r>
                <a:r>
                  <a:rPr lang="en-GB" sz="1800" dirty="0" err="1">
                    <a:solidFill>
                      <a:srgbClr val="0070C0"/>
                    </a:solidFill>
                  </a:rPr>
                  <a:t>križna</a:t>
                </a:r>
                <a:r>
                  <a:rPr lang="en-GB" sz="1800" dirty="0">
                    <a:solidFill>
                      <a:srgbClr val="0070C0"/>
                    </a:solidFill>
                  </a:rPr>
                  <a:t> </a:t>
                </a:r>
                <a:r>
                  <a:rPr lang="en-GB" sz="1800" dirty="0" err="1">
                    <a:solidFill>
                      <a:srgbClr val="0070C0"/>
                    </a:solidFill>
                  </a:rPr>
                  <a:t>entropija</a:t>
                </a:r>
                <a:r>
                  <a:rPr lang="en-GB" sz="1800" dirty="0">
                    <a:solidFill>
                      <a:srgbClr val="0070C0"/>
                    </a:solidFill>
                  </a:rPr>
                  <a:t> </a:t>
                </a:r>
                <a:r>
                  <a:rPr lang="en-GB" sz="1800" dirty="0"/>
                  <a:t>(ang. binary cross entropy – BCE)</a:t>
                </a:r>
              </a:p>
              <a:p>
                <a:pPr lvl="1"/>
                <a:r>
                  <a:rPr lang="en-GB" sz="1800" dirty="0" err="1"/>
                  <a:t>Diskriminator</a:t>
                </a:r>
                <a:r>
                  <a:rPr lang="en-GB" sz="1800" dirty="0"/>
                  <a:t> </a:t>
                </a:r>
                <a:r>
                  <a:rPr lang="en-GB" sz="1800" dirty="0" err="1"/>
                  <a:t>pri</a:t>
                </a:r>
                <a:r>
                  <a:rPr lang="en-GB" sz="1800" dirty="0"/>
                  <a:t> </a:t>
                </a:r>
                <a:r>
                  <a:rPr lang="en-GB" sz="1800" dirty="0" err="1"/>
                  <a:t>tem</a:t>
                </a:r>
                <a:r>
                  <a:rPr lang="en-GB" sz="1800" dirty="0"/>
                  <a:t> </a:t>
                </a:r>
                <a:r>
                  <a:rPr lang="en-GB" sz="1800" dirty="0" err="1"/>
                  <a:t>upošteva</a:t>
                </a:r>
                <a:r>
                  <a:rPr lang="en-GB" sz="1800" dirty="0"/>
                  <a:t> </a:t>
                </a:r>
                <a:r>
                  <a:rPr lang="en-GB" sz="1800" dirty="0" err="1"/>
                  <a:t>vrednost</a:t>
                </a:r>
                <a:r>
                  <a:rPr lang="en-GB" sz="1800" dirty="0"/>
                  <a:t> </a:t>
                </a:r>
                <a:r>
                  <a:rPr lang="en-GB" sz="1800" dirty="0" err="1"/>
                  <a:t>funkcije</a:t>
                </a:r>
                <a:r>
                  <a:rPr lang="en-GB" sz="1800" dirty="0"/>
                  <a:t> </a:t>
                </a:r>
                <a:r>
                  <a:rPr lang="en-GB" sz="1800" dirty="0" err="1"/>
                  <a:t>izgube</a:t>
                </a:r>
                <a:r>
                  <a:rPr lang="en-GB" sz="1800" dirty="0"/>
                  <a:t> za </a:t>
                </a:r>
                <a:r>
                  <a:rPr lang="en-GB" sz="1800" dirty="0" err="1"/>
                  <a:t>resnične</a:t>
                </a:r>
                <a:r>
                  <a:rPr lang="en-GB" sz="1800" dirty="0"/>
                  <a:t> in </a:t>
                </a:r>
                <a:r>
                  <a:rPr lang="en-GB" sz="1800" dirty="0" err="1"/>
                  <a:t>generirane</a:t>
                </a:r>
                <a:r>
                  <a:rPr lang="en-GB" sz="1800" dirty="0"/>
                  <a:t> </a:t>
                </a:r>
                <a:r>
                  <a:rPr lang="en-GB" sz="1800" dirty="0" err="1"/>
                  <a:t>primere</a:t>
                </a:r>
                <a:r>
                  <a:rPr lang="en-GB" sz="1800" dirty="0"/>
                  <a:t>:</a:t>
                </a:r>
                <a14:m>
                  <m:oMath xmlns:m="http://schemas.openxmlformats.org/officeDocument/2006/math">
                    <m:r>
                      <a:rPr lang="en-GB" sz="1800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GB" sz="18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𝑙𝑜𝑠𝑠</m:t>
                        </m:r>
                      </m:e>
                      <m:sub>
                        <m:r>
                          <a:rPr lang="en-GB" sz="18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GB" sz="18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sz="18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𝐵𝐶𝐸</m:t>
                        </m:r>
                      </m:e>
                      <m:sub>
                        <m:r>
                          <a:rPr lang="en-GB" sz="18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𝑟𝑒𝑎𝑙</m:t>
                        </m:r>
                      </m:sub>
                    </m:sSub>
                    <m:r>
                      <a:rPr lang="en-GB" sz="18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sz="18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𝐵𝐶𝐸</m:t>
                        </m:r>
                      </m:e>
                      <m:sub>
                        <m:r>
                          <a:rPr lang="en-GB" sz="18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𝑓𝑎𝑘𝑒</m:t>
                        </m:r>
                      </m:sub>
                    </m:sSub>
                  </m:oMath>
                </a14:m>
                <a:endParaRPr lang="en-GB" sz="1800" dirty="0"/>
              </a:p>
              <a:p>
                <a:endParaRPr lang="sl-SI" sz="2000" dirty="0"/>
              </a:p>
              <a:p>
                <a:r>
                  <a:rPr lang="en-GB" sz="2000" dirty="0" err="1"/>
                  <a:t>Posledice</a:t>
                </a:r>
                <a:r>
                  <a:rPr lang="en-GB" sz="2000" dirty="0"/>
                  <a:t> </a:t>
                </a:r>
                <a:r>
                  <a:rPr lang="en-GB" sz="2000" dirty="0" err="1"/>
                  <a:t>učenja</a:t>
                </a:r>
                <a:endParaRPr lang="en-GB" sz="2000" dirty="0"/>
              </a:p>
              <a:p>
                <a:pPr lvl="1"/>
                <a:r>
                  <a:rPr lang="en-GB" sz="1800" dirty="0" err="1"/>
                  <a:t>Dober</a:t>
                </a:r>
                <a:r>
                  <a:rPr lang="en-GB" sz="1800" dirty="0"/>
                  <a:t> generator za </a:t>
                </a:r>
                <a:r>
                  <a:rPr lang="en-GB" sz="1800" dirty="0" err="1"/>
                  <a:t>ustvarjanje</a:t>
                </a:r>
                <a:r>
                  <a:rPr lang="en-GB" sz="1800" dirty="0"/>
                  <a:t> </a:t>
                </a:r>
                <a:r>
                  <a:rPr lang="en-GB" sz="1800" dirty="0" err="1"/>
                  <a:t>podatkov</a:t>
                </a:r>
                <a:r>
                  <a:rPr lang="en-GB" sz="1800" dirty="0"/>
                  <a:t>, ki jih </a:t>
                </a:r>
                <a:r>
                  <a:rPr lang="en-GB" sz="1800" dirty="0" err="1"/>
                  <a:t>bo</a:t>
                </a:r>
                <a:r>
                  <a:rPr lang="en-GB" sz="1800" dirty="0"/>
                  <a:t> </a:t>
                </a:r>
                <a:r>
                  <a:rPr lang="en-GB" sz="1800" dirty="0" err="1"/>
                  <a:t>težko</a:t>
                </a:r>
                <a:r>
                  <a:rPr lang="en-GB" sz="1800" dirty="0"/>
                  <a:t> </a:t>
                </a:r>
                <a:r>
                  <a:rPr lang="en-GB" sz="1800" dirty="0" err="1"/>
                  <a:t>ločiti</a:t>
                </a:r>
                <a:r>
                  <a:rPr lang="en-GB" sz="1800" dirty="0"/>
                  <a:t> od </a:t>
                </a:r>
                <a:r>
                  <a:rPr lang="en-GB" sz="1800" dirty="0" err="1"/>
                  <a:t>realnih</a:t>
                </a:r>
                <a:endParaRPr lang="en-GB" sz="1800" dirty="0"/>
              </a:p>
              <a:p>
                <a:pPr lvl="1"/>
                <a:r>
                  <a:rPr lang="en-GB" sz="1800" dirty="0" err="1"/>
                  <a:t>Dober</a:t>
                </a:r>
                <a:r>
                  <a:rPr lang="en-GB" sz="1800" dirty="0"/>
                  <a:t> </a:t>
                </a:r>
                <a:r>
                  <a:rPr lang="en-GB" sz="1800" dirty="0" err="1"/>
                  <a:t>diskriminator</a:t>
                </a:r>
                <a:r>
                  <a:rPr lang="en-GB" sz="1800" dirty="0"/>
                  <a:t> za </a:t>
                </a:r>
                <a:r>
                  <a:rPr lang="en-GB" sz="1800" dirty="0" err="1"/>
                  <a:t>ločevanje</a:t>
                </a:r>
                <a:r>
                  <a:rPr lang="en-GB" sz="1800" dirty="0"/>
                  <a:t> </a:t>
                </a:r>
                <a:r>
                  <a:rPr lang="en-GB" sz="1800" dirty="0" err="1"/>
                  <a:t>realnih</a:t>
                </a:r>
                <a:r>
                  <a:rPr lang="en-GB" sz="1800" dirty="0"/>
                  <a:t> in </a:t>
                </a:r>
                <a:r>
                  <a:rPr lang="en-GB" sz="1800" dirty="0" err="1"/>
                  <a:t>ustvarjenih</a:t>
                </a:r>
                <a:r>
                  <a:rPr lang="en-GB" sz="1800" dirty="0"/>
                  <a:t> </a:t>
                </a:r>
                <a:r>
                  <a:rPr lang="en-GB" sz="1800" dirty="0" err="1"/>
                  <a:t>podatkov</a:t>
                </a:r>
                <a:r>
                  <a:rPr lang="en-GB" sz="1800" dirty="0"/>
                  <a:t> (</a:t>
                </a:r>
                <a:r>
                  <a:rPr lang="en-GB" sz="1800" dirty="0" err="1"/>
                  <a:t>detektor</a:t>
                </a:r>
                <a:r>
                  <a:rPr lang="en-GB" sz="1800" dirty="0"/>
                  <a:t>)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1628800"/>
                <a:ext cx="9144000" cy="4608512"/>
              </a:xfrm>
              <a:blipFill>
                <a:blip r:embed="rId2"/>
                <a:stretch>
                  <a:fillRect l="-600" t="-661"/>
                </a:stretch>
              </a:blipFill>
            </p:spPr>
            <p:txBody>
              <a:bodyPr/>
              <a:lstStyle/>
              <a:p>
                <a:r>
                  <a:rPr lang="sl-SI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4902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7ABA1-4849-1887-C8EF-BA9EE22CB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E0C568-B2F7-3F79-2406-6D6A59BBA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AC9FCC-7ED8-4CB1-234E-F61536604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 err="1"/>
              <a:t>Cilj</a:t>
            </a:r>
            <a:r>
              <a:rPr lang="en-SI" dirty="0"/>
              <a:t> </a:t>
            </a:r>
            <a:r>
              <a:rPr lang="en-SI" dirty="0" err="1"/>
              <a:t>vaje</a:t>
            </a:r>
            <a:endParaRPr lang="sl-SI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907F58-46A2-779B-E90C-728AA1136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</p:spPr>
        <p:txBody>
          <a:bodyPr/>
          <a:lstStyle/>
          <a:p>
            <a:r>
              <a:rPr lang="en-SI" sz="2000" dirty="0"/>
              <a:t>Spoznati in preizkusiti </a:t>
            </a:r>
            <a:r>
              <a:rPr lang="en-SI" sz="2000" dirty="0">
                <a:solidFill>
                  <a:srgbClr val="0070C0"/>
                </a:solidFill>
              </a:rPr>
              <a:t>različne </a:t>
            </a:r>
            <a:r>
              <a:rPr lang="sl-SI" sz="2000" dirty="0">
                <a:solidFill>
                  <a:srgbClr val="0070C0"/>
                </a:solidFill>
              </a:rPr>
              <a:t>arhitekture generativnih nevronskih mrež</a:t>
            </a:r>
            <a:endParaRPr lang="en-SI" sz="2000" dirty="0"/>
          </a:p>
          <a:p>
            <a:r>
              <a:rPr lang="sl-SI" sz="2000" dirty="0"/>
              <a:t>Uporabiti generativne nevronske mreže za </a:t>
            </a:r>
            <a:r>
              <a:rPr lang="sl-SI" sz="2000" dirty="0">
                <a:solidFill>
                  <a:srgbClr val="0070C0"/>
                </a:solidFill>
              </a:rPr>
              <a:t>generiranje slik</a:t>
            </a:r>
            <a:r>
              <a:rPr lang="sl-SI" sz="2000" dirty="0"/>
              <a:t> in </a:t>
            </a:r>
            <a:r>
              <a:rPr lang="sl-SI" sz="2000" dirty="0">
                <a:solidFill>
                  <a:srgbClr val="0070C0"/>
                </a:solidFill>
              </a:rPr>
              <a:t>prenos stila</a:t>
            </a:r>
          </a:p>
          <a:p>
            <a:r>
              <a:rPr lang="en-SI" sz="2000" dirty="0"/>
              <a:t>Spoznati se s </a:t>
            </a:r>
            <a:r>
              <a:rPr lang="en-SI" sz="2000" dirty="0">
                <a:solidFill>
                  <a:srgbClr val="0070C0"/>
                </a:solidFill>
              </a:rPr>
              <a:t>funkcijami izgube </a:t>
            </a:r>
            <a:r>
              <a:rPr lang="en-SI" sz="2000" dirty="0"/>
              <a:t>in </a:t>
            </a:r>
            <a:r>
              <a:rPr lang="sl-SI" sz="2000" dirty="0">
                <a:solidFill>
                  <a:srgbClr val="0070C0"/>
                </a:solidFill>
              </a:rPr>
              <a:t>učenjem</a:t>
            </a:r>
            <a:r>
              <a:rPr lang="en-SI" sz="2000" dirty="0">
                <a:solidFill>
                  <a:srgbClr val="0070C0"/>
                </a:solidFill>
              </a:rPr>
              <a:t> </a:t>
            </a:r>
            <a:r>
              <a:rPr lang="sl-SI" sz="2000" dirty="0"/>
              <a:t>pri različnih arhitekturah generativnih nevronskih mrež</a:t>
            </a:r>
            <a:endParaRPr lang="en-SI" sz="2000" dirty="0"/>
          </a:p>
          <a:p>
            <a:endParaRPr lang="en-SI" sz="2000" dirty="0"/>
          </a:p>
        </p:txBody>
      </p:sp>
    </p:spTree>
    <p:extLst>
      <p:ext uri="{BB962C8B-B14F-4D97-AF65-F5344CB8AC3E}">
        <p14:creationId xmlns:p14="http://schemas.microsoft.com/office/powerpoint/2010/main" val="434891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F53B6-5DE9-D24B-4070-52EFD5CA1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7002ED-87F2-21BB-7A1A-1720A677E8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00E04C-D31B-ED3D-ED62-F5F3ECE88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Sklop V</a:t>
            </a:r>
            <a:r>
              <a:rPr lang="sl-SI" dirty="0"/>
              <a:t>3</a:t>
            </a:r>
            <a:r>
              <a:rPr lang="en-SI" dirty="0"/>
              <a:t>.1</a:t>
            </a:r>
            <a:endParaRPr lang="sl-SI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60B581-509F-41C9-B2A6-1C27746E6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</p:spPr>
        <p:txBody>
          <a:bodyPr/>
          <a:lstStyle/>
          <a:p>
            <a:r>
              <a:rPr lang="sl-SI" sz="2000" dirty="0">
                <a:solidFill>
                  <a:srgbClr val="000000"/>
                </a:solidFill>
              </a:rPr>
              <a:t>Podatkovna zbirka obrazov (thispersondoesnotexist.com)</a:t>
            </a:r>
          </a:p>
          <a:p>
            <a:pPr lvl="1"/>
            <a:r>
              <a:rPr lang="sl-SI" sz="1600" dirty="0">
                <a:solidFill>
                  <a:srgbClr val="000000"/>
                </a:solidFill>
              </a:rPr>
              <a:t>Generiranje človeških obrazov</a:t>
            </a:r>
          </a:p>
          <a:p>
            <a:endParaRPr lang="sl-SI" sz="2000" dirty="0">
              <a:solidFill>
                <a:srgbClr val="000000"/>
              </a:solidFill>
            </a:endParaRPr>
          </a:p>
          <a:p>
            <a:r>
              <a:rPr lang="sl-SI" sz="2000" dirty="0">
                <a:solidFill>
                  <a:srgbClr val="0070C0"/>
                </a:solidFill>
              </a:rPr>
              <a:t>DCGAN</a:t>
            </a:r>
            <a:r>
              <a:rPr lang="sl-SI" sz="2000" dirty="0">
                <a:solidFill>
                  <a:srgbClr val="000000"/>
                </a:solidFill>
              </a:rPr>
              <a:t> (ang. Deep Convolutional Generative </a:t>
            </a:r>
            <a:r>
              <a:rPr lang="sl-SI" sz="2000">
                <a:solidFill>
                  <a:srgbClr val="000000"/>
                </a:solidFill>
              </a:rPr>
              <a:t>Adversarial Network)</a:t>
            </a:r>
            <a:endParaRPr lang="sl-SI" sz="2000" dirty="0">
              <a:solidFill>
                <a:srgbClr val="000000"/>
              </a:solidFill>
            </a:endParaRPr>
          </a:p>
          <a:p>
            <a:pPr lvl="1"/>
            <a:r>
              <a:rPr lang="sl-SI" sz="1600" dirty="0">
                <a:solidFill>
                  <a:srgbClr val="0070C0"/>
                </a:solidFill>
              </a:rPr>
              <a:t>Generator</a:t>
            </a:r>
            <a:r>
              <a:rPr lang="sl-SI" sz="1600" dirty="0">
                <a:solidFill>
                  <a:srgbClr val="000000"/>
                </a:solidFill>
              </a:rPr>
              <a:t> in </a:t>
            </a:r>
            <a:r>
              <a:rPr lang="sl-SI" sz="1600" dirty="0">
                <a:solidFill>
                  <a:srgbClr val="0070C0"/>
                </a:solidFill>
              </a:rPr>
              <a:t>diskriminator</a:t>
            </a:r>
          </a:p>
          <a:p>
            <a:pPr lvl="1"/>
            <a:r>
              <a:rPr lang="sl-SI" sz="1600" dirty="0">
                <a:solidFill>
                  <a:srgbClr val="000000"/>
                </a:solidFill>
              </a:rPr>
              <a:t>Nasprotniško učenje</a:t>
            </a:r>
          </a:p>
          <a:p>
            <a:endParaRPr lang="sl-SI" sz="2000" dirty="0">
              <a:solidFill>
                <a:srgbClr val="000000"/>
              </a:solidFill>
            </a:endParaRPr>
          </a:p>
          <a:p>
            <a:r>
              <a:rPr lang="sl-SI" sz="2000" dirty="0">
                <a:solidFill>
                  <a:srgbClr val="C00000"/>
                </a:solidFill>
              </a:rPr>
              <a:t>Generator</a:t>
            </a:r>
            <a:r>
              <a:rPr lang="sl-SI" sz="2000" dirty="0">
                <a:solidFill>
                  <a:srgbClr val="000000"/>
                </a:solidFill>
              </a:rPr>
              <a:t> ustvarja nove obraze; </a:t>
            </a:r>
            <a:r>
              <a:rPr lang="sl-SI" sz="2000" dirty="0">
                <a:solidFill>
                  <a:srgbClr val="C00000"/>
                </a:solidFill>
              </a:rPr>
              <a:t>diskriminator</a:t>
            </a:r>
            <a:r>
              <a:rPr lang="sl-SI" sz="2000" dirty="0">
                <a:solidFill>
                  <a:srgbClr val="000000"/>
                </a:solidFill>
              </a:rPr>
              <a:t> ugotavlja ali so resnični</a:t>
            </a:r>
          </a:p>
          <a:p>
            <a:endParaRPr lang="sl-SI" sz="2000" dirty="0">
              <a:solidFill>
                <a:srgbClr val="000000"/>
              </a:solidFill>
            </a:endParaRPr>
          </a:p>
          <a:p>
            <a:r>
              <a:rPr lang="sl-SI" sz="2000" dirty="0">
                <a:solidFill>
                  <a:srgbClr val="000000"/>
                </a:solidFill>
              </a:rPr>
              <a:t>Učenje naj poteka </a:t>
            </a:r>
            <a:r>
              <a:rPr lang="sl-SI" sz="2000" dirty="0">
                <a:solidFill>
                  <a:srgbClr val="C00000"/>
                </a:solidFill>
              </a:rPr>
              <a:t>vsaj 150 epoh</a:t>
            </a:r>
          </a:p>
          <a:p>
            <a:endParaRPr lang="sl-SI" sz="2000" dirty="0">
              <a:solidFill>
                <a:srgbClr val="000000"/>
              </a:solidFill>
            </a:endParaRPr>
          </a:p>
          <a:p>
            <a:endParaRPr lang="en-SI" sz="2000" dirty="0">
              <a:solidFill>
                <a:srgbClr val="000000"/>
              </a:solidFill>
            </a:endParaRPr>
          </a:p>
          <a:p>
            <a:r>
              <a:rPr lang="en-SI" sz="2000" b="1" dirty="0">
                <a:solidFill>
                  <a:srgbClr val="C00000"/>
                </a:solidFill>
              </a:rPr>
              <a:t>Sklop V</a:t>
            </a:r>
            <a:r>
              <a:rPr lang="sl-SI" sz="2000" b="1" dirty="0">
                <a:solidFill>
                  <a:srgbClr val="C00000"/>
                </a:solidFill>
              </a:rPr>
              <a:t>3</a:t>
            </a:r>
            <a:r>
              <a:rPr lang="en-SI" sz="2000" b="1" dirty="0">
                <a:solidFill>
                  <a:srgbClr val="C00000"/>
                </a:solidFill>
              </a:rPr>
              <a:t>.1 je obvezen za zagovor in je vreden 50 točk!</a:t>
            </a:r>
          </a:p>
          <a:p>
            <a:endParaRPr lang="en-SI" sz="2000" dirty="0">
              <a:solidFill>
                <a:srgbClr val="0070C0"/>
              </a:solidFill>
            </a:endParaRPr>
          </a:p>
          <a:p>
            <a:endParaRPr lang="en-SI" sz="2000" dirty="0"/>
          </a:p>
        </p:txBody>
      </p:sp>
    </p:spTree>
    <p:extLst>
      <p:ext uri="{BB962C8B-B14F-4D97-AF65-F5344CB8AC3E}">
        <p14:creationId xmlns:p14="http://schemas.microsoft.com/office/powerpoint/2010/main" val="2367845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8794C-3A33-3D0B-1607-83C255539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na sample&#10;&#10;AI-generated content may be incorrect.">
            <a:extLst>
              <a:ext uri="{FF2B5EF4-FFF2-40B4-BE49-F238E27FC236}">
                <a16:creationId xmlns:a16="http://schemas.microsoft.com/office/drawing/2014/main" id="{91752589-CA8C-EFB0-B3A5-5AE973C4E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734" y="2674668"/>
            <a:ext cx="5760731" cy="187452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144375-0A8F-C227-8D8D-50F410537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4E2810-57DB-5681-8697-945161A98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Struktura generatorja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178AB-3161-116C-68A7-B96C5F754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</p:spPr>
        <p:txBody>
          <a:bodyPr/>
          <a:lstStyle/>
          <a:p>
            <a:r>
              <a:rPr lang="sl-SI" sz="2000" dirty="0">
                <a:solidFill>
                  <a:srgbClr val="000000"/>
                </a:solidFill>
              </a:rPr>
              <a:t>Konvolucijski bloki</a:t>
            </a:r>
          </a:p>
          <a:p>
            <a:pPr lvl="1"/>
            <a:r>
              <a:rPr lang="sl-SI" sz="1600" dirty="0">
                <a:solidFill>
                  <a:srgbClr val="000000"/>
                </a:solidFill>
              </a:rPr>
              <a:t>ConvTranspose2d, BatchNorm2d, ReLU</a:t>
            </a:r>
            <a:endParaRPr lang="sl-SI" sz="800" dirty="0">
              <a:solidFill>
                <a:srgbClr val="000000"/>
              </a:solidFill>
            </a:endParaRPr>
          </a:p>
          <a:p>
            <a:pPr lvl="1"/>
            <a:r>
              <a:rPr lang="sl-SI" sz="1600" dirty="0">
                <a:solidFill>
                  <a:srgbClr val="C00000"/>
                </a:solidFill>
              </a:rPr>
              <a:t>4 bloki + zadnji blok ConvTranspose2d</a:t>
            </a:r>
          </a:p>
          <a:p>
            <a:pPr lvl="1"/>
            <a:r>
              <a:rPr lang="sl-SI" sz="1600" dirty="0"/>
              <a:t>Aktivacijska funkcija na zadnji plasti naj bo hiperbolični tangens (Tanh)</a:t>
            </a:r>
            <a:endParaRPr lang="en-SI" sz="1600" dirty="0"/>
          </a:p>
          <a:p>
            <a:endParaRPr lang="en-SI" sz="20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A8F6BA6-A60D-4419-330C-74D673B3E1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845395"/>
              </p:ext>
            </p:extLst>
          </p:nvPr>
        </p:nvGraphicFramePr>
        <p:xfrm>
          <a:off x="349907" y="4549192"/>
          <a:ext cx="8352925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1383752146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317331425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341920558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490653923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86038880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3934256443"/>
                    </a:ext>
                  </a:extLst>
                </a:gridCol>
                <a:gridCol w="792085">
                  <a:extLst>
                    <a:ext uri="{9D8B030D-6E8A-4147-A177-3AD203B41FA5}">
                      <a16:colId xmlns:a16="http://schemas.microsoft.com/office/drawing/2014/main" val="26323452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ConvTranspose2d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in_channels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out_channels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kernel_size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stride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padding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bias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3232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Blok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5137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Blok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(2, 2)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7076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Blok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(2, 2)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7212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Blok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(2, 2)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4258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"Blok 5"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(2, 2)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9820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9258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C0903-8013-5F56-FDA3-7C022DCD3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few cubes&#10;&#10;AI-generated content may be incorrect.">
            <a:extLst>
              <a:ext uri="{FF2B5EF4-FFF2-40B4-BE49-F238E27FC236}">
                <a16:creationId xmlns:a16="http://schemas.microsoft.com/office/drawing/2014/main" id="{6C6E5EBC-D1D4-24A6-3961-19BC03C2D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34" y="3189374"/>
            <a:ext cx="5760731" cy="128930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AC9BF9-84DB-5BEB-3171-7F64700AA3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D16D71-AB3A-B484-95DC-85D034F59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Struktura diskriminatorja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BDAEB5-2ECE-C989-4ADE-50A32EC35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</p:spPr>
        <p:txBody>
          <a:bodyPr/>
          <a:lstStyle/>
          <a:p>
            <a:r>
              <a:rPr lang="sl-SI" sz="2000" dirty="0">
                <a:solidFill>
                  <a:srgbClr val="000000"/>
                </a:solidFill>
              </a:rPr>
              <a:t>Bloki v obratno smer (od generatorja)</a:t>
            </a:r>
          </a:p>
          <a:p>
            <a:pPr lvl="1"/>
            <a:r>
              <a:rPr lang="sl-SI" sz="1600" dirty="0">
                <a:solidFill>
                  <a:srgbClr val="000000"/>
                </a:solidFill>
              </a:rPr>
              <a:t>Conv2d, BatchNorm2d, LeakyReLU</a:t>
            </a:r>
            <a:endParaRPr lang="sl-SI" sz="800" dirty="0">
              <a:solidFill>
                <a:srgbClr val="000000"/>
              </a:solidFill>
            </a:endParaRPr>
          </a:p>
          <a:p>
            <a:pPr lvl="1"/>
            <a:r>
              <a:rPr lang="sl-SI" sz="1600" dirty="0">
                <a:solidFill>
                  <a:srgbClr val="C00000"/>
                </a:solidFill>
              </a:rPr>
              <a:t>prvi blok Conv2d + LeakyReLU</a:t>
            </a:r>
          </a:p>
          <a:p>
            <a:pPr lvl="1"/>
            <a:r>
              <a:rPr lang="sl-SI" sz="1600" dirty="0">
                <a:solidFill>
                  <a:srgbClr val="C00000"/>
                </a:solidFill>
              </a:rPr>
              <a:t>3 bloki + zadnji blok Conv2d</a:t>
            </a:r>
          </a:p>
          <a:p>
            <a:pPr lvl="1"/>
            <a:r>
              <a:rPr lang="sl-SI" sz="1600" dirty="0"/>
              <a:t>Aktivacijska funkcija na zadnji plasti naj bo sigmoidna (Sigmoid)</a:t>
            </a:r>
            <a:endParaRPr lang="en-SI" sz="1600" dirty="0"/>
          </a:p>
          <a:p>
            <a:endParaRPr lang="en-SI" sz="20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0671467-1F83-8D3F-C75C-F3328F44E7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5458163"/>
              </p:ext>
            </p:extLst>
          </p:nvPr>
        </p:nvGraphicFramePr>
        <p:xfrm>
          <a:off x="349907" y="4549192"/>
          <a:ext cx="8352925" cy="22245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1383752146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317331425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341920558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490653923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86038880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3934256443"/>
                    </a:ext>
                  </a:extLst>
                </a:gridCol>
                <a:gridCol w="792085">
                  <a:extLst>
                    <a:ext uri="{9D8B030D-6E8A-4147-A177-3AD203B41FA5}">
                      <a16:colId xmlns:a16="http://schemas.microsoft.com/office/drawing/2014/main" val="26323452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Conv2d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in_channels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out_channels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kernel_size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stride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padding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b="1" dirty="0"/>
                        <a:t>bias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3232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Blok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(2, 2)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5137663"/>
                  </a:ext>
                </a:extLst>
              </a:tr>
              <a:tr h="370376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Blok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(2, 2)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7076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Blok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128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(2, 2)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7212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Blok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(2, 2)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4258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"Blok 5"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512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(4, 4)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l-SI" sz="1100" dirty="0"/>
                        <a:t>(1, 1)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(0, 0)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100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9820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5424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9E73D-2B00-0A7A-34A8-A4679D9F4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8F5F28-6758-70E4-DCF7-F3ABAD3B2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6F0033-7D10-7D14-9338-1CFCF7C78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Pričakovani rezultati</a:t>
            </a:r>
          </a:p>
        </p:txBody>
      </p:sp>
      <p:pic>
        <p:nvPicPr>
          <p:cNvPr id="7" name="Picture 6" descr="A grid of squares with a black and white text&#10;&#10;AI-generated content may be incorrect.">
            <a:extLst>
              <a:ext uri="{FF2B5EF4-FFF2-40B4-BE49-F238E27FC236}">
                <a16:creationId xmlns:a16="http://schemas.microsoft.com/office/drawing/2014/main" id="{0CB86E68-C587-E12C-F16B-D3513D510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975" y="1428540"/>
            <a:ext cx="5048250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75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CDD9F-C9ED-1AC8-EBDB-BA555FD64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017489-04E1-A469-E989-30C3C85063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869A43B6-4A72-4A6E-B3BC-4E1A4B5DD1B6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6A3217-3DBC-EBB3-AF23-542F30B27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Sklop V</a:t>
            </a:r>
            <a:r>
              <a:rPr lang="sl-SI" dirty="0"/>
              <a:t>3</a:t>
            </a:r>
            <a:r>
              <a:rPr lang="en-SI" dirty="0"/>
              <a:t>.</a:t>
            </a:r>
            <a:r>
              <a:rPr lang="sl-SI" dirty="0"/>
              <a:t>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1ADE54-37E7-2E01-22C0-AD4B9ABE7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28800"/>
            <a:ext cx="9144000" cy="4608512"/>
          </a:xfrm>
        </p:spPr>
        <p:txBody>
          <a:bodyPr/>
          <a:lstStyle/>
          <a:p>
            <a:r>
              <a:rPr lang="sl-SI" sz="2000" dirty="0">
                <a:solidFill>
                  <a:srgbClr val="000000"/>
                </a:solidFill>
              </a:rPr>
              <a:t>Podatkovna zbirka Apple2orange</a:t>
            </a:r>
          </a:p>
          <a:p>
            <a:r>
              <a:rPr lang="sl-SI" sz="2000" dirty="0">
                <a:solidFill>
                  <a:srgbClr val="C00000"/>
                </a:solidFill>
              </a:rPr>
              <a:t>CycleGAN – arhitektura za preslikavo lastnosti slik</a:t>
            </a:r>
          </a:p>
          <a:p>
            <a:pPr lvl="1"/>
            <a:r>
              <a:rPr lang="sl-SI" sz="1600" dirty="0"/>
              <a:t>Generator, ki preslika jabolka v pomaranče</a:t>
            </a:r>
          </a:p>
          <a:p>
            <a:pPr lvl="1"/>
            <a:r>
              <a:rPr lang="sl-SI" sz="1600" dirty="0"/>
              <a:t>Generator, ki preslika pomaranče v jabolka</a:t>
            </a:r>
          </a:p>
          <a:p>
            <a:pPr lvl="1"/>
            <a:r>
              <a:rPr lang="sl-SI" sz="1600" dirty="0"/>
              <a:t>Diskriminator, ki razločuje med resničnimi in generiranimi jabolki</a:t>
            </a:r>
          </a:p>
          <a:p>
            <a:pPr lvl="1"/>
            <a:r>
              <a:rPr lang="sl-SI" sz="1600" dirty="0"/>
              <a:t>Diskriminator, ki razločuje med resničnimi in generiranimi pomarančami</a:t>
            </a:r>
          </a:p>
          <a:p>
            <a:endParaRPr lang="sl-SI" sz="2000" dirty="0"/>
          </a:p>
          <a:p>
            <a:r>
              <a:rPr lang="sl-SI" sz="2000" dirty="0">
                <a:solidFill>
                  <a:srgbClr val="0070C0"/>
                </a:solidFill>
              </a:rPr>
              <a:t>Funkcije izgube</a:t>
            </a:r>
          </a:p>
          <a:p>
            <a:pPr lvl="1"/>
            <a:r>
              <a:rPr lang="sl-SI" sz="1600" dirty="0"/>
              <a:t>Funkcija izgube GAN – povprečna kvadratna napaka (MSE)</a:t>
            </a:r>
          </a:p>
          <a:p>
            <a:pPr lvl="1"/>
            <a:r>
              <a:rPr lang="sl-SI" sz="1600" dirty="0"/>
              <a:t>Funkcija izgube </a:t>
            </a:r>
            <a:r>
              <a:rPr lang="sl-SI" sz="1600" dirty="0">
                <a:solidFill>
                  <a:srgbClr val="0070C0"/>
                </a:solidFill>
              </a:rPr>
              <a:t>cikličnosti</a:t>
            </a:r>
            <a:r>
              <a:rPr lang="sl-SI" sz="1600" dirty="0"/>
              <a:t> (ang. cycle loss) – L1 (MAE)</a:t>
            </a:r>
          </a:p>
          <a:p>
            <a:pPr lvl="1"/>
            <a:r>
              <a:rPr lang="sl-SI" sz="1600" dirty="0"/>
              <a:t>Funkcija izgube </a:t>
            </a:r>
            <a:r>
              <a:rPr lang="sl-SI" sz="1600" dirty="0">
                <a:solidFill>
                  <a:srgbClr val="0070C0"/>
                </a:solidFill>
              </a:rPr>
              <a:t>identitete</a:t>
            </a:r>
            <a:r>
              <a:rPr lang="sl-SI" sz="1600" dirty="0"/>
              <a:t> (ang. identity loss) – L1 (MAE)</a:t>
            </a:r>
          </a:p>
          <a:p>
            <a:endParaRPr lang="sl-SI" sz="2000" dirty="0"/>
          </a:p>
          <a:p>
            <a:r>
              <a:rPr lang="sl-SI" sz="2000" dirty="0">
                <a:solidFill>
                  <a:srgbClr val="C00000"/>
                </a:solidFill>
              </a:rPr>
              <a:t>Bodite pozorni pri skupnih izgubah za generator in diskriminator!</a:t>
            </a:r>
          </a:p>
          <a:p>
            <a:endParaRPr lang="sl-SI" sz="2000" b="1" dirty="0">
              <a:solidFill>
                <a:srgbClr val="C00000"/>
              </a:solidFill>
            </a:endParaRPr>
          </a:p>
          <a:p>
            <a:r>
              <a:rPr lang="en-SI" sz="2000" dirty="0">
                <a:solidFill>
                  <a:srgbClr val="000000"/>
                </a:solidFill>
              </a:rPr>
              <a:t>Sklop V</a:t>
            </a:r>
            <a:r>
              <a:rPr lang="sl-SI" sz="2000" dirty="0">
                <a:solidFill>
                  <a:srgbClr val="000000"/>
                </a:solidFill>
              </a:rPr>
              <a:t>3</a:t>
            </a:r>
            <a:r>
              <a:rPr lang="en-SI" sz="2000" dirty="0">
                <a:solidFill>
                  <a:srgbClr val="000000"/>
                </a:solidFill>
              </a:rPr>
              <a:t>.</a:t>
            </a:r>
            <a:r>
              <a:rPr lang="sl-SI" sz="2000" dirty="0">
                <a:solidFill>
                  <a:srgbClr val="000000"/>
                </a:solidFill>
              </a:rPr>
              <a:t>2</a:t>
            </a:r>
            <a:r>
              <a:rPr lang="en-SI" sz="2000" dirty="0">
                <a:solidFill>
                  <a:srgbClr val="000000"/>
                </a:solidFill>
              </a:rPr>
              <a:t> je vreden </a:t>
            </a:r>
            <a:r>
              <a:rPr lang="en-SI" sz="2000" dirty="0">
                <a:solidFill>
                  <a:srgbClr val="0070C0"/>
                </a:solidFill>
              </a:rPr>
              <a:t>10 točk</a:t>
            </a:r>
          </a:p>
          <a:p>
            <a:endParaRPr lang="en-SI" sz="2000" dirty="0">
              <a:solidFill>
                <a:srgbClr val="0070C0"/>
              </a:solidFill>
            </a:endParaRPr>
          </a:p>
          <a:p>
            <a:endParaRPr lang="en-SI" sz="2000" dirty="0"/>
          </a:p>
        </p:txBody>
      </p:sp>
    </p:spTree>
    <p:extLst>
      <p:ext uri="{BB962C8B-B14F-4D97-AF65-F5344CB8AC3E}">
        <p14:creationId xmlns:p14="http://schemas.microsoft.com/office/powerpoint/2010/main" val="2137142764"/>
      </p:ext>
    </p:extLst>
  </p:cSld>
  <p:clrMapOvr>
    <a:masterClrMapping/>
  </p:clrMapOvr>
</p:sld>
</file>

<file path=ppt/theme/theme1.xml><?xml version="1.0" encoding="utf-8"?>
<a:theme xmlns:a="http://schemas.openxmlformats.org/drawingml/2006/main" name="1_LHRS_2013">
  <a:themeElements>
    <a:clrScheme name="FG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FG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FG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G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G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G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G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G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G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HRS_2014.potx" id="{DAC3B960-E6D7-4D7E-81C4-82EA3ECCD6F6}" vid="{12C7CB9F-41BB-4160-AC36-BEAF18E6B0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isar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EF3439508BC34EB613D27129873369" ma:contentTypeVersion="10" ma:contentTypeDescription="Create a new document." ma:contentTypeScope="" ma:versionID="ed9e409fa66dcb44ef6b41d77933aae9">
  <xsd:schema xmlns:xsd="http://www.w3.org/2001/XMLSchema" xmlns:xs="http://www.w3.org/2001/XMLSchema" xmlns:p="http://schemas.microsoft.com/office/2006/metadata/properties" xmlns:ns2="d3795508-bba7-40bd-8313-8a2cef98e614" xmlns:ns3="9af19b34-8bc1-4f65-8c3c-af4564d0e4c2" targetNamespace="http://schemas.microsoft.com/office/2006/metadata/properties" ma:root="true" ma:fieldsID="a29cf97aace7a610b5a78198d07c275e" ns2:_="" ns3:_="">
    <xsd:import namespace="d3795508-bba7-40bd-8313-8a2cef98e614"/>
    <xsd:import namespace="9af19b34-8bc1-4f65-8c3c-af4564d0e4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795508-bba7-40bd-8313-8a2cef98e6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314c371a-e1e1-4790-b7b3-e586cefac30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f19b34-8bc1-4f65-8c3c-af4564d0e4c2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47637409-5ac8-4688-b62f-649bcdb7cc58}" ma:internalName="TaxCatchAll" ma:showField="CatchAllData" ma:web="9af19b34-8bc1-4f65-8c3c-af4564d0e4c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3795508-bba7-40bd-8313-8a2cef98e614">
      <Terms xmlns="http://schemas.microsoft.com/office/infopath/2007/PartnerControls"/>
    </lcf76f155ced4ddcb4097134ff3c332f>
    <TaxCatchAll xmlns="9af19b34-8bc1-4f65-8c3c-af4564d0e4c2" xsi:nil="true"/>
  </documentManagement>
</p:properties>
</file>

<file path=customXml/itemProps1.xml><?xml version="1.0" encoding="utf-8"?>
<ds:datastoreItem xmlns:ds="http://schemas.openxmlformats.org/officeDocument/2006/customXml" ds:itemID="{B99847F2-C50A-49FC-B176-4CFC67AB82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CED2FD8-184E-4E39-BE78-BB2CF054340A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88EC37E3-A800-405B-9F6D-0CA839C1E536}"/>
</file>

<file path=customXml/itemProps4.xml><?xml version="1.0" encoding="utf-8"?>
<ds:datastoreItem xmlns:ds="http://schemas.openxmlformats.org/officeDocument/2006/customXml" ds:itemID="{B15F4E28-FA13-4293-A0DD-563E50E12AEA}">
  <ds:schemaRefs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purl.org/dc/elements/1.1/"/>
    <ds:schemaRef ds:uri="http://schemas.microsoft.com/sharepoint/v3"/>
    <ds:schemaRef ds:uri="http://schemas.microsoft.com/office/infopath/2007/PartnerControls"/>
    <ds:schemaRef ds:uri="c414fd7f-21c6-4d94-90e3-68400e5795fc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8674</TotalTime>
  <Words>1006</Words>
  <Application>Microsoft Office PowerPoint</Application>
  <PresentationFormat>On-screen Show (4:3)</PresentationFormat>
  <Paragraphs>227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Cambria Math</vt:lpstr>
      <vt:lpstr>Tahoma</vt:lpstr>
      <vt:lpstr>Wingdings</vt:lpstr>
      <vt:lpstr>1_LHRS_2013</vt:lpstr>
      <vt:lpstr>Napredne arhitekture in učenje globokih nevronskih mrež (R-IT MAG)</vt:lpstr>
      <vt:lpstr>Nasprotniška nevronska mreža</vt:lpstr>
      <vt:lpstr>Učenje nasprotniških mrež</vt:lpstr>
      <vt:lpstr>Cilj vaje</vt:lpstr>
      <vt:lpstr>Sklop V3.1</vt:lpstr>
      <vt:lpstr>Struktura generatorja</vt:lpstr>
      <vt:lpstr>Struktura diskriminatorja</vt:lpstr>
      <vt:lpstr>Pričakovani rezultati</vt:lpstr>
      <vt:lpstr>Sklop V3.2</vt:lpstr>
      <vt:lpstr>Pričakovani rezultati</vt:lpstr>
      <vt:lpstr>Sklop V3.3</vt:lpstr>
      <vt:lpstr>Sklop V3.4</vt:lpstr>
      <vt:lpstr>Pričakovani rezultati</vt:lpstr>
      <vt:lpstr>Sklop V3.5</vt:lpstr>
      <vt:lpstr>Zagovor</vt:lpstr>
      <vt:lpstr>Vprašanja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Računalniška omrežja (R-IT VS)</dc:title>
  <dc:creator>Mladen</dc:creator>
  <cp:lastModifiedBy>Mladen Borovič</cp:lastModifiedBy>
  <cp:revision>122</cp:revision>
  <dcterms:created xsi:type="dcterms:W3CDTF">2013-02-25T06:20:36Z</dcterms:created>
  <dcterms:modified xsi:type="dcterms:W3CDTF">2025-11-04T12:55:21Z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0x0101003CEF3439508BC34EB613D27129873369</vt:lpwstr>
  </property>
  <property fmtid="{D5CDD505-2E9C-101B-9397-08002B2CF9AE}" pid="3" name="_dlc_DocIdItemGuid">
    <vt:lpwstr>c81c6f67-0e37-43bd-af0c-0c1526b8c877</vt:lpwstr>
  </property>
</Properties>
</file>